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6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4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00A8-6910-42C6-8783-C300C1D6DE2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89AF-4FE8-4D06-9475-EE91BF59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hphotos.com/2013/10/halloween-2013-floo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Creek Flooding, 30 October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1979295"/>
            <a:ext cx="4848225" cy="459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369" y="1979295"/>
            <a:ext cx="6285479" cy="4591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21026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buyouts by the City of Austin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Onion Creek area – 323 homes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 amount spent on buyouts - $36 million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($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8M of this from FEMA grant funding)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392" y="4551117"/>
            <a:ext cx="249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flooded home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 Flood Hazard 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9862"/>
            <a:ext cx="10359571" cy="507323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70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Area above Home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05" y="1985795"/>
            <a:ext cx="10114189" cy="44401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15657" y="1361043"/>
            <a:ext cx="391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Drainage area = 732 km</a:t>
            </a:r>
            <a:r>
              <a:rPr lang="en-US" baseline="30000" dirty="0" smtClean="0"/>
              <a:t>2</a:t>
            </a:r>
            <a:r>
              <a:rPr lang="en-US" dirty="0" smtClean="0"/>
              <a:t>, or 282 miles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1252203"/>
            <a:ext cx="5629607" cy="451249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72739"/>
              </p:ext>
            </p:extLst>
          </p:nvPr>
        </p:nvGraphicFramePr>
        <p:xfrm>
          <a:off x="5778694" y="1252203"/>
          <a:ext cx="6241779" cy="468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4" imgW="9591751" imgH="5867400" progId="Excel.Chart.8">
                  <p:embed/>
                </p:oleObj>
              </mc:Choice>
              <mc:Fallback>
                <p:oleObj name="Chart" r:id="rId4" imgW="9591751" imgH="58674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694" y="1252203"/>
                        <a:ext cx="6241779" cy="4681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3890" y="375473"/>
            <a:ext cx="4973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Flood Water Elevations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52939" y="6092687"/>
            <a:ext cx="326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Halloween Flood on Onion Creek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4538" y="6092687"/>
            <a:ext cx="529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Hurricane Storm Surge Heights on Gulf Coast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17" y="2128630"/>
            <a:ext cx="462915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56" y="1068655"/>
            <a:ext cx="6683858" cy="4939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07" y="866395"/>
            <a:ext cx="3759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Halloween Flood ~ </a:t>
            </a:r>
            <a:r>
              <a:rPr lang="en-US" dirty="0" smtClean="0">
                <a:solidFill>
                  <a:schemeClr val="accent1"/>
                </a:solidFill>
              </a:rPr>
              <a:t>120,000 </a:t>
            </a:r>
            <a:r>
              <a:rPr lang="en-US" dirty="0" err="1" smtClean="0">
                <a:solidFill>
                  <a:schemeClr val="accent1"/>
                </a:solidFill>
              </a:rPr>
              <a:t>cfs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 smtClean="0"/>
              <a:t>Somewhere between 20 </a:t>
            </a:r>
            <a:r>
              <a:rPr lang="en-US" dirty="0" err="1" smtClean="0"/>
              <a:t>yr</a:t>
            </a:r>
            <a:r>
              <a:rPr lang="en-US" dirty="0" smtClean="0"/>
              <a:t> and 100 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/>
              <a:t>return period, perhaps 50 </a:t>
            </a:r>
            <a:r>
              <a:rPr lang="en-US" dirty="0" err="1" smtClean="0"/>
              <a:t>yrs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938966" y="2723322"/>
            <a:ext cx="5332008" cy="99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97757" y="2445026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Halloween Flood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732788" y="1567896"/>
            <a:ext cx="9940" cy="115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0316818" y="1580322"/>
            <a:ext cx="9939" cy="112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009559" y="1580322"/>
            <a:ext cx="9939" cy="112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3974" y="5406887"/>
            <a:ext cx="337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HEC-SSP Flood Frequency Analysis</a:t>
            </a:r>
          </a:p>
          <a:p>
            <a:r>
              <a:rPr lang="en-US" dirty="0" smtClean="0"/>
              <a:t>full flood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47" y="244248"/>
            <a:ext cx="7029450" cy="5934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6911" y="6306848"/>
            <a:ext cx="5413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http://crhphotos.com/2013/10/halloween-2013-flood/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109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Chart</vt:lpstr>
      <vt:lpstr>Onion Creek Flooding, 30 October 2013</vt:lpstr>
      <vt:lpstr>FEMA Flood Hazard Zone</vt:lpstr>
      <vt:lpstr>Drainage Area above Home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Onion Creek Flooding, 30 October 2013</dc:title>
  <dc:creator>Maidment, David R</dc:creator>
  <cp:lastModifiedBy>Maidment, David R</cp:lastModifiedBy>
  <cp:revision>10</cp:revision>
  <cp:lastPrinted>2013-10-31T16:40:53Z</cp:lastPrinted>
  <dcterms:created xsi:type="dcterms:W3CDTF">2013-10-31T16:24:37Z</dcterms:created>
  <dcterms:modified xsi:type="dcterms:W3CDTF">2013-11-06T22:17:59Z</dcterms:modified>
</cp:coreProperties>
</file>