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915B-F3D4-4129-8CED-9680AC80D5D8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12DC-851D-436C-A3EF-5B4792953C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915B-F3D4-4129-8CED-9680AC80D5D8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12DC-851D-436C-A3EF-5B4792953C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915B-F3D4-4129-8CED-9680AC80D5D8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12DC-851D-436C-A3EF-5B4792953C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915B-F3D4-4129-8CED-9680AC80D5D8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12DC-851D-436C-A3EF-5B4792953C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915B-F3D4-4129-8CED-9680AC80D5D8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12DC-851D-436C-A3EF-5B4792953C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915B-F3D4-4129-8CED-9680AC80D5D8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12DC-851D-436C-A3EF-5B4792953C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915B-F3D4-4129-8CED-9680AC80D5D8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12DC-851D-436C-A3EF-5B4792953C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915B-F3D4-4129-8CED-9680AC80D5D8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12DC-851D-436C-A3EF-5B4792953C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915B-F3D4-4129-8CED-9680AC80D5D8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12DC-851D-436C-A3EF-5B4792953C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915B-F3D4-4129-8CED-9680AC80D5D8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12DC-851D-436C-A3EF-5B4792953C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915B-F3D4-4129-8CED-9680AC80D5D8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12DC-851D-436C-A3EF-5B4792953C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A915B-F3D4-4129-8CED-9680AC80D5D8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812DC-851D-436C-A3EF-5B4792953C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video" Target="file:///C:\Documents%20and%20Settings\ozw833\Desktop\BULLCREEK%20animations\channeldepth4.avi" TargetMode="External"/><Relationship Id="rId7" Type="http://schemas.openxmlformats.org/officeDocument/2006/relationships/image" Target="../media/image3.png"/><Relationship Id="rId2" Type="http://schemas.openxmlformats.org/officeDocument/2006/relationships/video" Target="file:///C:\Documents%20and%20Settings\ozw833\Desktop\BULLCREEK%20animations\DEPTH4.avi" TargetMode="External"/><Relationship Id="rId1" Type="http://schemas.openxmlformats.org/officeDocument/2006/relationships/video" Target="file:///C:\Documents%20and%20Settings\ozw833\Desktop\BULLCREEK%20animations\RainFall3.avi" TargetMode="Externa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video" Target="file:///C:\Documents%20and%20Settings\ozw833\Desktop\BULLCREEK%20animations\Graph.avi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906463"/>
            <a:ext cx="74295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642485" y="228600"/>
            <a:ext cx="3185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Hatim Sharif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University of Texas San Antonio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ainFall3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85800" y="152400"/>
            <a:ext cx="3200400" cy="3200400"/>
          </a:xfrm>
          <a:prstGeom prst="rect">
            <a:avLst/>
          </a:prstGeom>
        </p:spPr>
      </p:pic>
      <p:pic>
        <p:nvPicPr>
          <p:cNvPr id="5" name="DEPTH4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19600" y="152400"/>
            <a:ext cx="3200400" cy="3200400"/>
          </a:xfrm>
          <a:prstGeom prst="rect">
            <a:avLst/>
          </a:prstGeom>
        </p:spPr>
      </p:pic>
      <p:pic>
        <p:nvPicPr>
          <p:cNvPr id="6" name="channeldepth4.avi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609600" y="3505200"/>
            <a:ext cx="3200400" cy="3200400"/>
          </a:xfrm>
          <a:prstGeom prst="rect">
            <a:avLst/>
          </a:prstGeom>
        </p:spPr>
      </p:pic>
      <p:pic>
        <p:nvPicPr>
          <p:cNvPr id="7" name="Graph.avi">
            <a:hlinkClick r:id="" action="ppaction://media"/>
          </p:cNvPr>
          <p:cNvPicPr>
            <a:picLocks noRot="1" noChangeAspect="1"/>
          </p:cNvPicPr>
          <p:nvPr>
            <a:videoFile r:link="rId4"/>
          </p:nvPr>
        </p:nvPicPr>
        <p:blipFill>
          <a:blip r:embed="rId9" cstate="print"/>
          <a:srcRect t="11905" b="16667"/>
          <a:stretch>
            <a:fillRect/>
          </a:stretch>
        </p:blipFill>
        <p:spPr>
          <a:xfrm>
            <a:off x="4648200" y="3962400"/>
            <a:ext cx="3098800" cy="228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4400" y="6324600"/>
            <a:ext cx="304800" cy="276999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>
                <p:cTn id="3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video>
              <p:cMediaNode>
                <p:cTn id="4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>
              <p:cMediaNode>
                <p:cTn id="5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0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0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8</Words>
  <Application>Microsoft Office PowerPoint</Application>
  <PresentationFormat>On-screen Show (4:3)</PresentationFormat>
  <Paragraphs>3</Paragraphs>
  <Slides>2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Almoutaz</dc:creator>
  <cp:lastModifiedBy>UTSA</cp:lastModifiedBy>
  <cp:revision>9</cp:revision>
  <dcterms:created xsi:type="dcterms:W3CDTF">2010-12-09T09:04:23Z</dcterms:created>
  <dcterms:modified xsi:type="dcterms:W3CDTF">2010-12-10T16:09:28Z</dcterms:modified>
</cp:coreProperties>
</file>