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DC29-546B-4C09-892A-07E4A6A21168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8ECC-7D7E-4F16-8D25-DA0BC6CFC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92201" y="-47625"/>
            <a:ext cx="4458335" cy="6950075"/>
            <a:chOff x="0" y="0"/>
            <a:chExt cx="4458872" cy="6950319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912" y="198870"/>
              <a:ext cx="4095614" cy="654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307112" y="5703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307112" y="40178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51168" y="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182256" y="36368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935184" y="3456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1013696" y="32858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08368" y="25700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3343564" y="2322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61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1937332" y="109450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1318496" y="18657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10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2260604" y="12769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2486892" y="1350816"/>
              <a:ext cx="277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2537696" y="109450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2288312" y="36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3659912" y="36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1117604" y="2470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1297712" y="4227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45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688112" y="43041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022768" y="2262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459512" y="59805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307112" y="64377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3879276" y="479136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1699496" y="23506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15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803240" y="16833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3050312" y="3465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3433624" y="387696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4117112" y="2322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1526312" y="27154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1403932" y="335048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2288312" y="396008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Box 34"/>
            <p:cNvSpPr txBox="1"/>
            <p:nvPr/>
          </p:nvSpPr>
          <p:spPr>
            <a:xfrm>
              <a:off x="3202712" y="47613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Box 35"/>
            <p:cNvSpPr txBox="1"/>
            <p:nvPr/>
          </p:nvSpPr>
          <p:spPr>
            <a:xfrm>
              <a:off x="1907312" y="2514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2794004" y="217978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62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Box 37"/>
            <p:cNvSpPr txBox="1"/>
            <p:nvPr/>
          </p:nvSpPr>
          <p:spPr>
            <a:xfrm>
              <a:off x="3241968" y="1932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Box 38"/>
            <p:cNvSpPr txBox="1"/>
            <p:nvPr/>
          </p:nvSpPr>
          <p:spPr>
            <a:xfrm>
              <a:off x="2745512" y="332278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Box 39"/>
            <p:cNvSpPr txBox="1"/>
            <p:nvPr/>
          </p:nvSpPr>
          <p:spPr>
            <a:xfrm>
              <a:off x="2059712" y="43041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18332" y="25792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17440" y="288636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84932" y="291638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24892" y="35052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5912" y="3465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75168" y="63523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1328" y="66733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60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1912" y="4110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9928" y="29510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29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64512" y="27801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44620" y="25515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5276" y="34359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35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958116" y="4980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509988" y="36021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821876" y="2703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17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678712" y="30849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28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473208" y="35352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33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9" name="TextBox 60"/>
            <p:cNvSpPr txBox="1"/>
            <p:nvPr/>
          </p:nvSpPr>
          <p:spPr>
            <a:xfrm>
              <a:off x="1597900" y="381932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41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0" name="TextBox 61"/>
            <p:cNvSpPr txBox="1"/>
            <p:nvPr/>
          </p:nvSpPr>
          <p:spPr>
            <a:xfrm>
              <a:off x="3583712" y="40639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TextBox 62"/>
            <p:cNvSpPr txBox="1"/>
            <p:nvPr/>
          </p:nvSpPr>
          <p:spPr>
            <a:xfrm>
              <a:off x="3699168" y="233218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26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TextBox 63"/>
            <p:cNvSpPr txBox="1"/>
            <p:nvPr/>
          </p:nvSpPr>
          <p:spPr>
            <a:xfrm>
              <a:off x="3620656" y="253076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25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TextBox 64"/>
            <p:cNvSpPr txBox="1"/>
            <p:nvPr/>
          </p:nvSpPr>
          <p:spPr>
            <a:xfrm>
              <a:off x="3061860" y="23414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23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TextBox 65"/>
            <p:cNvSpPr txBox="1"/>
            <p:nvPr/>
          </p:nvSpPr>
          <p:spPr>
            <a:xfrm>
              <a:off x="3098804" y="27224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3431312" y="26462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24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Box 67"/>
            <p:cNvSpPr txBox="1"/>
            <p:nvPr/>
          </p:nvSpPr>
          <p:spPr>
            <a:xfrm>
              <a:off x="0" y="41032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57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04843" y="2577579"/>
              <a:ext cx="197644" cy="83502"/>
            </a:xfrm>
            <a:custGeom>
              <a:avLst/>
              <a:gdLst>
                <a:gd name="connsiteX0" fmla="*/ 197644 w 197644"/>
                <a:gd name="connsiteY0" fmla="*/ 83502 h 83502"/>
                <a:gd name="connsiteX1" fmla="*/ 180975 w 197644"/>
                <a:gd name="connsiteY1" fmla="*/ 64452 h 83502"/>
                <a:gd name="connsiteX2" fmla="*/ 169069 w 197644"/>
                <a:gd name="connsiteY2" fmla="*/ 47783 h 83502"/>
                <a:gd name="connsiteX3" fmla="*/ 159544 w 197644"/>
                <a:gd name="connsiteY3" fmla="*/ 35877 h 83502"/>
                <a:gd name="connsiteX4" fmla="*/ 138112 w 197644"/>
                <a:gd name="connsiteY4" fmla="*/ 16827 h 83502"/>
                <a:gd name="connsiteX5" fmla="*/ 123825 w 197644"/>
                <a:gd name="connsiteY5" fmla="*/ 12065 h 83502"/>
                <a:gd name="connsiteX6" fmla="*/ 114300 w 197644"/>
                <a:gd name="connsiteY6" fmla="*/ 2540 h 83502"/>
                <a:gd name="connsiteX7" fmla="*/ 107156 w 197644"/>
                <a:gd name="connsiteY7" fmla="*/ 9683 h 83502"/>
                <a:gd name="connsiteX8" fmla="*/ 100012 w 197644"/>
                <a:gd name="connsiteY8" fmla="*/ 14446 h 83502"/>
                <a:gd name="connsiteX9" fmla="*/ 73819 w 197644"/>
                <a:gd name="connsiteY9" fmla="*/ 21590 h 83502"/>
                <a:gd name="connsiteX10" fmla="*/ 66675 w 197644"/>
                <a:gd name="connsiteY10" fmla="*/ 26352 h 83502"/>
                <a:gd name="connsiteX11" fmla="*/ 38100 w 197644"/>
                <a:gd name="connsiteY11" fmla="*/ 31115 h 83502"/>
                <a:gd name="connsiteX12" fmla="*/ 30956 w 197644"/>
                <a:gd name="connsiteY12" fmla="*/ 28733 h 83502"/>
                <a:gd name="connsiteX13" fmla="*/ 26194 w 197644"/>
                <a:gd name="connsiteY13" fmla="*/ 21590 h 83502"/>
                <a:gd name="connsiteX14" fmla="*/ 4762 w 197644"/>
                <a:gd name="connsiteY14" fmla="*/ 26352 h 83502"/>
                <a:gd name="connsiteX15" fmla="*/ 0 w 197644"/>
                <a:gd name="connsiteY15" fmla="*/ 26352 h 8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644" h="83502">
                  <a:moveTo>
                    <a:pt x="197644" y="83502"/>
                  </a:moveTo>
                  <a:cubicBezTo>
                    <a:pt x="189308" y="77946"/>
                    <a:pt x="184945" y="76360"/>
                    <a:pt x="180975" y="64452"/>
                  </a:cubicBezTo>
                  <a:cubicBezTo>
                    <a:pt x="175418" y="47784"/>
                    <a:pt x="180974" y="51753"/>
                    <a:pt x="169069" y="47783"/>
                  </a:cubicBezTo>
                  <a:cubicBezTo>
                    <a:pt x="164929" y="35370"/>
                    <a:pt x="169747" y="44946"/>
                    <a:pt x="159544" y="35877"/>
                  </a:cubicBezTo>
                  <a:cubicBezTo>
                    <a:pt x="154159" y="31091"/>
                    <a:pt x="146216" y="20429"/>
                    <a:pt x="138112" y="16827"/>
                  </a:cubicBezTo>
                  <a:cubicBezTo>
                    <a:pt x="133525" y="14788"/>
                    <a:pt x="123825" y="12065"/>
                    <a:pt x="123825" y="12065"/>
                  </a:cubicBezTo>
                  <a:cubicBezTo>
                    <a:pt x="122555" y="8254"/>
                    <a:pt x="121921" y="0"/>
                    <a:pt x="114300" y="2540"/>
                  </a:cubicBezTo>
                  <a:cubicBezTo>
                    <a:pt x="111105" y="3605"/>
                    <a:pt x="109743" y="7527"/>
                    <a:pt x="107156" y="9683"/>
                  </a:cubicBezTo>
                  <a:cubicBezTo>
                    <a:pt x="104957" y="11515"/>
                    <a:pt x="102627" y="13284"/>
                    <a:pt x="100012" y="14446"/>
                  </a:cubicBezTo>
                  <a:cubicBezTo>
                    <a:pt x="90129" y="18839"/>
                    <a:pt x="84001" y="19553"/>
                    <a:pt x="73819" y="21590"/>
                  </a:cubicBezTo>
                  <a:cubicBezTo>
                    <a:pt x="71438" y="23177"/>
                    <a:pt x="69235" y="25072"/>
                    <a:pt x="66675" y="26352"/>
                  </a:cubicBezTo>
                  <a:cubicBezTo>
                    <a:pt x="58697" y="30340"/>
                    <a:pt x="44888" y="30361"/>
                    <a:pt x="38100" y="31115"/>
                  </a:cubicBezTo>
                  <a:cubicBezTo>
                    <a:pt x="35719" y="30321"/>
                    <a:pt x="32916" y="30301"/>
                    <a:pt x="30956" y="28733"/>
                  </a:cubicBezTo>
                  <a:cubicBezTo>
                    <a:pt x="28721" y="26945"/>
                    <a:pt x="28970" y="22284"/>
                    <a:pt x="26194" y="21590"/>
                  </a:cubicBezTo>
                  <a:cubicBezTo>
                    <a:pt x="18270" y="19609"/>
                    <a:pt x="11891" y="24926"/>
                    <a:pt x="4762" y="26352"/>
                  </a:cubicBezTo>
                  <a:cubicBezTo>
                    <a:pt x="3205" y="26663"/>
                    <a:pt x="1587" y="26352"/>
                    <a:pt x="0" y="2635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68" name="TextBox 71"/>
            <p:cNvSpPr txBox="1"/>
            <p:nvPr/>
          </p:nvSpPr>
          <p:spPr>
            <a:xfrm>
              <a:off x="973862" y="238961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55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2400" y="1013504"/>
            <a:ext cx="3991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TOD Reference Stations:</a:t>
            </a:r>
            <a:endParaRPr lang="en-US" sz="2000" dirty="0" smtClean="0"/>
          </a:p>
          <a:p>
            <a:pPr lvl="1"/>
            <a:r>
              <a:rPr lang="en-US" sz="2000" dirty="0" smtClean="0"/>
              <a:t>1: IH-35, S of FM 1626</a:t>
            </a:r>
          </a:p>
          <a:p>
            <a:pPr lvl="1"/>
            <a:r>
              <a:rPr lang="en-US" sz="2000" dirty="0" smtClean="0"/>
              <a:t>2: US 290, 4.2 mi. W of FM 1826</a:t>
            </a:r>
          </a:p>
          <a:p>
            <a:pPr lvl="1"/>
            <a:r>
              <a:rPr lang="en-US" sz="2000" dirty="0" smtClean="0"/>
              <a:t>3: SH 71, 3.6 mi. E of 183</a:t>
            </a:r>
          </a:p>
          <a:p>
            <a:pPr lvl="1"/>
            <a:r>
              <a:rPr lang="en-US" sz="2000" dirty="0" smtClean="0"/>
              <a:t>4: US 183, 3 mi S. of SH 71</a:t>
            </a:r>
          </a:p>
          <a:p>
            <a:pPr lvl="1"/>
            <a:r>
              <a:rPr lang="en-US" sz="2000" dirty="0" smtClean="0"/>
              <a:t>5: IH 35, N of Town Lake Br.</a:t>
            </a:r>
          </a:p>
          <a:p>
            <a:pPr lvl="1"/>
            <a:r>
              <a:rPr lang="en-US" sz="2000" dirty="0" smtClean="0"/>
              <a:t>6: Loop 1, under 35 St overpass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9180" y="90869"/>
            <a:ext cx="39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Austin Network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50464" y="6059683"/>
            <a:ext cx="1362265" cy="280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13"/>
          <p:cNvSpPr txBox="1"/>
          <p:nvPr/>
        </p:nvSpPr>
        <p:spPr>
          <a:xfrm>
            <a:off x="8650536" y="5658622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8632076" y="3866622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8632076" y="4424416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8632076" y="4850593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4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5014150" y="5932709"/>
            <a:ext cx="3617926" cy="291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6" idx="3"/>
          </p:cNvCxnSpPr>
          <p:nvPr/>
        </p:nvCxnSpPr>
        <p:spPr>
          <a:xfrm flipV="1">
            <a:off x="4533920" y="4147526"/>
            <a:ext cx="4098156" cy="464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242146" y="4701416"/>
            <a:ext cx="1383420" cy="2989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510254" y="5127594"/>
            <a:ext cx="2115312" cy="457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3"/>
          <p:cNvSpPr txBox="1"/>
          <p:nvPr/>
        </p:nvSpPr>
        <p:spPr>
          <a:xfrm>
            <a:off x="8623902" y="3523870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5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5875149" y="3795896"/>
            <a:ext cx="2748753" cy="3115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3"/>
          <p:cNvSpPr txBox="1"/>
          <p:nvPr/>
        </p:nvSpPr>
        <p:spPr>
          <a:xfrm>
            <a:off x="8605442" y="2766647"/>
            <a:ext cx="341720" cy="27699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6</a:t>
            </a:r>
            <a:endParaRPr lang="en-US" sz="1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594519" y="3038674"/>
            <a:ext cx="3010923" cy="341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DFW net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1" y="0"/>
            <a:ext cx="144822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19222" y="4019548"/>
            <a:ext cx="20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542926" y="3800474"/>
            <a:ext cx="30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07541" y="145731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31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45541" y="838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257666" y="103822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57652" y="148113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4941" y="2590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9348" y="251936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6356" y="24622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6341" y="123823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54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1644" y="150018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69518" y="483394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52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12436" y="478630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53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4985" y="471488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59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498437" y="406240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65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65142" y="286702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64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3223" y="251935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63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19222" y="459105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228860" y="476249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62385" y="442436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72081" y="447198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35630" y="365282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-371474" y="4572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86030" y="296703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478645" y="345280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0007" y="426242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21341" y="3429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71985" y="240029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28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7185" y="2590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843341" y="2590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838578" y="34147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402807" y="221931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686414" y="197643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34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633911" y="179069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867400" y="2286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42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267326" y="256222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36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791200" y="209549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41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817282" y="290512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402941" y="3048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286703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548311" y="324802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38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045992" y="272414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62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55310" y="336709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49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460105" y="407669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817258" y="339564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69659" y="3048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57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531400" y="256223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062407" y="9144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" y="4495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9526" y="37957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3716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905000" y="367665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362200" y="3886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514600" y="32004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381496" y="337185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5110163" y="183356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505452" y="383857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8158171" y="19287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61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6253163" y="436246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281733" y="126681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543800" y="199548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038978" y="200024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55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629416" y="199071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47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5257800" y="28194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37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56388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44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729533" y="2057400"/>
            <a:ext cx="5132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E NW Hwy</a:t>
            </a:r>
            <a:endParaRPr lang="en-US" sz="600" dirty="0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6211795" y="2541679"/>
            <a:ext cx="6960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Dallas N </a:t>
            </a:r>
            <a:r>
              <a:rPr lang="en-US" sz="600" dirty="0" err="1" smtClean="0"/>
              <a:t>Tollway</a:t>
            </a:r>
            <a:endParaRPr lang="en-US" sz="600" dirty="0"/>
          </a:p>
        </p:txBody>
      </p:sp>
      <p:sp>
        <p:nvSpPr>
          <p:cNvPr id="77" name="TextBox 76"/>
          <p:cNvSpPr txBox="1"/>
          <p:nvPr/>
        </p:nvSpPr>
        <p:spPr>
          <a:xfrm rot="15525876">
            <a:off x="6196870" y="1795763"/>
            <a:ext cx="6960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Dallas N </a:t>
            </a:r>
            <a:r>
              <a:rPr lang="en-US" sz="600" dirty="0" err="1" smtClean="0"/>
              <a:t>Tollway</a:t>
            </a:r>
            <a:endParaRPr lang="en-US" sz="600" dirty="0"/>
          </a:p>
        </p:txBody>
      </p:sp>
      <p:sp>
        <p:nvSpPr>
          <p:cNvPr id="78" name="TextBox 77"/>
          <p:cNvSpPr txBox="1"/>
          <p:nvPr/>
        </p:nvSpPr>
        <p:spPr>
          <a:xfrm>
            <a:off x="-838200" y="4400548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79" name="TextBox 78"/>
          <p:cNvSpPr txBox="1"/>
          <p:nvPr/>
        </p:nvSpPr>
        <p:spPr>
          <a:xfrm>
            <a:off x="838200" y="46482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80" name="TextBox 79"/>
          <p:cNvSpPr txBox="1"/>
          <p:nvPr/>
        </p:nvSpPr>
        <p:spPr>
          <a:xfrm>
            <a:off x="3009896" y="4538659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81" name="TextBox 80"/>
          <p:cNvSpPr txBox="1"/>
          <p:nvPr/>
        </p:nvSpPr>
        <p:spPr>
          <a:xfrm>
            <a:off x="4495800" y="44958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82" name="TextBox 81"/>
          <p:cNvSpPr txBox="1"/>
          <p:nvPr/>
        </p:nvSpPr>
        <p:spPr>
          <a:xfrm>
            <a:off x="7086600" y="4700585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83" name="TextBox 82"/>
          <p:cNvSpPr txBox="1"/>
          <p:nvPr/>
        </p:nvSpPr>
        <p:spPr>
          <a:xfrm>
            <a:off x="8077200" y="43434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I-20</a:t>
            </a:r>
            <a:endParaRPr lang="en-US" sz="600" dirty="0"/>
          </a:p>
        </p:txBody>
      </p:sp>
      <p:sp>
        <p:nvSpPr>
          <p:cNvPr id="84" name="TextBox 83"/>
          <p:cNvSpPr txBox="1"/>
          <p:nvPr/>
        </p:nvSpPr>
        <p:spPr>
          <a:xfrm>
            <a:off x="-914400" y="39624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85" name="TextBox 84"/>
          <p:cNvSpPr txBox="1"/>
          <p:nvPr/>
        </p:nvSpPr>
        <p:spPr>
          <a:xfrm>
            <a:off x="609600" y="38862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86" name="TextBox 85"/>
          <p:cNvSpPr txBox="1"/>
          <p:nvPr/>
        </p:nvSpPr>
        <p:spPr>
          <a:xfrm>
            <a:off x="3124200" y="35052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87" name="TextBox 86"/>
          <p:cNvSpPr txBox="1"/>
          <p:nvPr/>
        </p:nvSpPr>
        <p:spPr>
          <a:xfrm>
            <a:off x="4724400" y="34290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88" name="TextBox 87"/>
          <p:cNvSpPr txBox="1"/>
          <p:nvPr/>
        </p:nvSpPr>
        <p:spPr>
          <a:xfrm>
            <a:off x="6019800" y="32766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89" name="TextBox 88"/>
          <p:cNvSpPr txBox="1"/>
          <p:nvPr/>
        </p:nvSpPr>
        <p:spPr>
          <a:xfrm>
            <a:off x="7543800" y="28956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90" name="TextBox 89"/>
          <p:cNvSpPr txBox="1"/>
          <p:nvPr/>
        </p:nvSpPr>
        <p:spPr>
          <a:xfrm rot="19800000">
            <a:off x="8258178" y="2667000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I-30</a:t>
            </a:r>
            <a:endParaRPr lang="en-US" sz="600" dirty="0"/>
          </a:p>
        </p:txBody>
      </p:sp>
      <p:sp>
        <p:nvSpPr>
          <p:cNvPr id="91" name="TextBox 90"/>
          <p:cNvSpPr txBox="1"/>
          <p:nvPr/>
        </p:nvSpPr>
        <p:spPr>
          <a:xfrm rot="5400000">
            <a:off x="5522133" y="1854954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I-35E</a:t>
            </a:r>
            <a:endParaRPr lang="en-US" sz="600" dirty="0"/>
          </a:p>
        </p:txBody>
      </p:sp>
      <p:sp>
        <p:nvSpPr>
          <p:cNvPr id="92" name="TextBox 91"/>
          <p:cNvSpPr txBox="1"/>
          <p:nvPr/>
        </p:nvSpPr>
        <p:spPr>
          <a:xfrm rot="4567531">
            <a:off x="5941253" y="2593147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I-35E</a:t>
            </a:r>
            <a:endParaRPr lang="en-US" sz="600" dirty="0"/>
          </a:p>
        </p:txBody>
      </p:sp>
      <p:sp>
        <p:nvSpPr>
          <p:cNvPr id="93" name="TextBox 92"/>
          <p:cNvSpPr txBox="1"/>
          <p:nvPr/>
        </p:nvSpPr>
        <p:spPr>
          <a:xfrm rot="17204290">
            <a:off x="6280317" y="3753463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I-35E</a:t>
            </a:r>
            <a:endParaRPr lang="en-US" sz="600" dirty="0"/>
          </a:p>
        </p:txBody>
      </p:sp>
      <p:sp>
        <p:nvSpPr>
          <p:cNvPr id="94" name="TextBox 93"/>
          <p:cNvSpPr txBox="1"/>
          <p:nvPr/>
        </p:nvSpPr>
        <p:spPr>
          <a:xfrm rot="16200000">
            <a:off x="6328316" y="4633412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I-35E</a:t>
            </a:r>
            <a:endParaRPr lang="en-US" sz="600" dirty="0"/>
          </a:p>
        </p:txBody>
      </p:sp>
      <p:sp>
        <p:nvSpPr>
          <p:cNvPr id="95" name="TextBox 94"/>
          <p:cNvSpPr txBox="1"/>
          <p:nvPr/>
        </p:nvSpPr>
        <p:spPr>
          <a:xfrm rot="1436871">
            <a:off x="6209257" y="2785561"/>
            <a:ext cx="3417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I-35E</a:t>
            </a:r>
            <a:endParaRPr lang="en-US" sz="600" dirty="0"/>
          </a:p>
        </p:txBody>
      </p:sp>
      <p:sp>
        <p:nvSpPr>
          <p:cNvPr id="96" name="TextBox 95"/>
          <p:cNvSpPr txBox="1"/>
          <p:nvPr/>
        </p:nvSpPr>
        <p:spPr>
          <a:xfrm rot="16200000">
            <a:off x="1148438" y="3061606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I-35W</a:t>
            </a:r>
            <a:endParaRPr lang="en-US" sz="600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1167490" y="4285577"/>
            <a:ext cx="373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I-35W</a:t>
            </a:r>
            <a:endParaRPr lang="en-US" sz="600" dirty="0"/>
          </a:p>
        </p:txBody>
      </p:sp>
      <p:sp>
        <p:nvSpPr>
          <p:cNvPr id="98" name="TextBox 97"/>
          <p:cNvSpPr txBox="1"/>
          <p:nvPr/>
        </p:nvSpPr>
        <p:spPr>
          <a:xfrm rot="3357101">
            <a:off x="7210307" y="4048075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I-45</a:t>
            </a:r>
            <a:endParaRPr lang="en-US" sz="600" dirty="0"/>
          </a:p>
        </p:txBody>
      </p:sp>
      <p:sp>
        <p:nvSpPr>
          <p:cNvPr id="99" name="TextBox 98"/>
          <p:cNvSpPr txBox="1"/>
          <p:nvPr/>
        </p:nvSpPr>
        <p:spPr>
          <a:xfrm rot="3357101">
            <a:off x="6967426" y="3286075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I-45</a:t>
            </a:r>
            <a:endParaRPr lang="en-US" sz="600" dirty="0"/>
          </a:p>
        </p:txBody>
      </p:sp>
      <p:sp>
        <p:nvSpPr>
          <p:cNvPr id="100" name="TextBox 99"/>
          <p:cNvSpPr txBox="1"/>
          <p:nvPr/>
        </p:nvSpPr>
        <p:spPr>
          <a:xfrm rot="17466145">
            <a:off x="6791219" y="2447875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I-45</a:t>
            </a:r>
            <a:endParaRPr lang="en-US" sz="600" dirty="0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869324" y="1741276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I-45</a:t>
            </a:r>
            <a:endParaRPr lang="en-US" sz="600" dirty="0"/>
          </a:p>
        </p:txBody>
      </p:sp>
      <p:sp>
        <p:nvSpPr>
          <p:cNvPr id="102" name="TextBox 101"/>
          <p:cNvSpPr txBox="1"/>
          <p:nvPr/>
        </p:nvSpPr>
        <p:spPr>
          <a:xfrm rot="732427">
            <a:off x="4878153" y="147725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I-635</a:t>
            </a:r>
            <a:endParaRPr lang="en-US" sz="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721242" y="1329613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I-635</a:t>
            </a:r>
            <a:endParaRPr lang="en-US" sz="600" dirty="0"/>
          </a:p>
        </p:txBody>
      </p:sp>
      <p:sp>
        <p:nvSpPr>
          <p:cNvPr id="104" name="TextBox 103"/>
          <p:cNvSpPr txBox="1"/>
          <p:nvPr/>
        </p:nvSpPr>
        <p:spPr>
          <a:xfrm rot="2365760">
            <a:off x="7696711" y="1688224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I-635</a:t>
            </a:r>
            <a:endParaRPr lang="en-US" sz="600" dirty="0"/>
          </a:p>
        </p:txBody>
      </p:sp>
      <p:sp>
        <p:nvSpPr>
          <p:cNvPr id="105" name="TextBox 104"/>
          <p:cNvSpPr txBox="1"/>
          <p:nvPr/>
        </p:nvSpPr>
        <p:spPr>
          <a:xfrm rot="16974598">
            <a:off x="8579458" y="3833194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I-635</a:t>
            </a:r>
            <a:endParaRPr lang="en-US" sz="600" dirty="0"/>
          </a:p>
        </p:txBody>
      </p:sp>
      <p:sp>
        <p:nvSpPr>
          <p:cNvPr id="106" name="TextBox 105"/>
          <p:cNvSpPr txBox="1"/>
          <p:nvPr/>
        </p:nvSpPr>
        <p:spPr>
          <a:xfrm rot="4990268">
            <a:off x="8598632" y="275611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I-635</a:t>
            </a:r>
            <a:endParaRPr lang="en-US" sz="600" dirty="0"/>
          </a:p>
        </p:txBody>
      </p:sp>
      <p:sp>
        <p:nvSpPr>
          <p:cNvPr id="107" name="TextBox 106"/>
          <p:cNvSpPr txBox="1"/>
          <p:nvPr/>
        </p:nvSpPr>
        <p:spPr>
          <a:xfrm rot="4728797">
            <a:off x="-433559" y="4180221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I-820</a:t>
            </a:r>
            <a:endParaRPr lang="en-US" sz="600" dirty="0"/>
          </a:p>
        </p:txBody>
      </p:sp>
      <p:sp>
        <p:nvSpPr>
          <p:cNvPr id="108" name="TextBox 107"/>
          <p:cNvSpPr txBox="1"/>
          <p:nvPr/>
        </p:nvSpPr>
        <p:spPr>
          <a:xfrm rot="19812427">
            <a:off x="199392" y="281630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I-820</a:t>
            </a:r>
            <a:endParaRPr lang="en-US" sz="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752600" y="251460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I-820</a:t>
            </a:r>
            <a:endParaRPr lang="en-US" sz="600" dirty="0"/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2278088" y="3360712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I-820</a:t>
            </a:r>
            <a:endParaRPr lang="en-US" sz="600" dirty="0"/>
          </a:p>
        </p:txBody>
      </p:sp>
      <p:sp>
        <p:nvSpPr>
          <p:cNvPr id="111" name="TextBox 110"/>
          <p:cNvSpPr txBox="1"/>
          <p:nvPr/>
        </p:nvSpPr>
        <p:spPr>
          <a:xfrm rot="17629956">
            <a:off x="2150983" y="413725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I-820</a:t>
            </a:r>
            <a:endParaRPr lang="en-US" sz="600" dirty="0"/>
          </a:p>
        </p:txBody>
      </p:sp>
      <p:sp>
        <p:nvSpPr>
          <p:cNvPr id="112" name="TextBox 111"/>
          <p:cNvSpPr txBox="1"/>
          <p:nvPr/>
        </p:nvSpPr>
        <p:spPr>
          <a:xfrm rot="2028031">
            <a:off x="4434589" y="1535746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TX-114</a:t>
            </a:r>
            <a:endParaRPr lang="en-US" sz="600" dirty="0"/>
          </a:p>
        </p:txBody>
      </p:sp>
      <p:sp>
        <p:nvSpPr>
          <p:cNvPr id="113" name="TextBox 112"/>
          <p:cNvSpPr txBox="1"/>
          <p:nvPr/>
        </p:nvSpPr>
        <p:spPr>
          <a:xfrm rot="2926418">
            <a:off x="5092181" y="2252942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TX-114</a:t>
            </a:r>
            <a:endParaRPr lang="en-US" sz="600" dirty="0"/>
          </a:p>
        </p:txBody>
      </p:sp>
      <p:sp>
        <p:nvSpPr>
          <p:cNvPr id="114" name="TextBox 113"/>
          <p:cNvSpPr txBox="1"/>
          <p:nvPr/>
        </p:nvSpPr>
        <p:spPr>
          <a:xfrm rot="18114136">
            <a:off x="5555490" y="2301125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172200" y="2081215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281215" y="2319333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5278366" y="3060759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5306344" y="3774485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876274" y="4275606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20" name="TextBox 119"/>
          <p:cNvSpPr txBox="1"/>
          <p:nvPr/>
        </p:nvSpPr>
        <p:spPr>
          <a:xfrm rot="19511731">
            <a:off x="1723746" y="3248030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TX-121</a:t>
            </a:r>
            <a:endParaRPr lang="en-US" sz="600" dirty="0"/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3396997" y="1937003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TX-121</a:t>
            </a:r>
            <a:endParaRPr lang="en-US" sz="600" dirty="0"/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4030412" y="1203581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TX-121</a:t>
            </a:r>
            <a:endParaRPr lang="en-US" sz="600" dirty="0"/>
          </a:p>
        </p:txBody>
      </p:sp>
      <p:sp>
        <p:nvSpPr>
          <p:cNvPr id="123" name="TextBox 122"/>
          <p:cNvSpPr txBox="1"/>
          <p:nvPr/>
        </p:nvSpPr>
        <p:spPr>
          <a:xfrm rot="18698916">
            <a:off x="4415537" y="2097715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TX-161</a:t>
            </a:r>
            <a:endParaRPr lang="en-US" sz="600" dirty="0"/>
          </a:p>
        </p:txBody>
      </p:sp>
      <p:sp>
        <p:nvSpPr>
          <p:cNvPr id="124" name="TextBox 123"/>
          <p:cNvSpPr txBox="1"/>
          <p:nvPr/>
        </p:nvSpPr>
        <p:spPr>
          <a:xfrm rot="19377755">
            <a:off x="4992831" y="1738119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TX-161</a:t>
            </a:r>
            <a:endParaRPr lang="en-US" sz="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895600" y="2471741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TX-183</a:t>
            </a:r>
            <a:endParaRPr lang="en-US" sz="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800600" y="2462215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TX-183</a:t>
            </a:r>
            <a:endParaRPr lang="en-US" sz="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767133" y="2476504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TX-183</a:t>
            </a:r>
            <a:endParaRPr lang="en-US" sz="600" dirty="0"/>
          </a:p>
        </p:txBody>
      </p:sp>
      <p:sp>
        <p:nvSpPr>
          <p:cNvPr id="129" name="TextBox 128"/>
          <p:cNvSpPr txBox="1"/>
          <p:nvPr/>
        </p:nvSpPr>
        <p:spPr>
          <a:xfrm rot="1656204">
            <a:off x="5673046" y="2701787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TX-183</a:t>
            </a:r>
            <a:endParaRPr lang="en-US" sz="600" dirty="0"/>
          </a:p>
        </p:txBody>
      </p:sp>
      <p:sp>
        <p:nvSpPr>
          <p:cNvPr id="131" name="TextBox 130"/>
          <p:cNvSpPr txBox="1"/>
          <p:nvPr/>
        </p:nvSpPr>
        <p:spPr>
          <a:xfrm rot="1257248">
            <a:off x="5353759" y="2018239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TX-348</a:t>
            </a:r>
            <a:endParaRPr lang="en-US" sz="6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3854197" y="3974331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TX-360</a:t>
            </a:r>
            <a:endParaRPr lang="en-US" sz="600" dirty="0"/>
          </a:p>
        </p:txBody>
      </p:sp>
      <p:sp>
        <p:nvSpPr>
          <p:cNvPr id="133" name="TextBox 132"/>
          <p:cNvSpPr txBox="1"/>
          <p:nvPr/>
        </p:nvSpPr>
        <p:spPr>
          <a:xfrm rot="17029693">
            <a:off x="3861355" y="3172459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TX-360</a:t>
            </a:r>
            <a:endParaRPr lang="en-US" sz="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562600" y="2786067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TX-356</a:t>
            </a:r>
            <a:endParaRPr lang="en-US" sz="600" dirty="0"/>
          </a:p>
        </p:txBody>
      </p:sp>
      <p:sp>
        <p:nvSpPr>
          <p:cNvPr id="135" name="TextBox 134"/>
          <p:cNvSpPr txBox="1"/>
          <p:nvPr/>
        </p:nvSpPr>
        <p:spPr>
          <a:xfrm rot="19460250">
            <a:off x="6573271" y="3000238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TX-366</a:t>
            </a:r>
            <a:endParaRPr lang="en-US" sz="600" dirty="0"/>
          </a:p>
        </p:txBody>
      </p:sp>
      <p:sp>
        <p:nvSpPr>
          <p:cNvPr id="136" name="TextBox 135"/>
          <p:cNvSpPr txBox="1"/>
          <p:nvPr/>
        </p:nvSpPr>
        <p:spPr>
          <a:xfrm rot="17167044">
            <a:off x="5073397" y="4356167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TX-408</a:t>
            </a:r>
            <a:endParaRPr lang="en-US" sz="600" dirty="0"/>
          </a:p>
        </p:txBody>
      </p:sp>
      <p:sp>
        <p:nvSpPr>
          <p:cNvPr id="137" name="TextBox 136"/>
          <p:cNvSpPr txBox="1"/>
          <p:nvPr/>
        </p:nvSpPr>
        <p:spPr>
          <a:xfrm rot="19318375">
            <a:off x="5642513" y="2437559"/>
            <a:ext cx="401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TX-482</a:t>
            </a:r>
            <a:endParaRPr lang="en-US" sz="600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4073455" y="1937003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TX-97</a:t>
            </a:r>
            <a:endParaRPr lang="en-US" sz="600" dirty="0"/>
          </a:p>
        </p:txBody>
      </p:sp>
      <p:sp>
        <p:nvSpPr>
          <p:cNvPr id="139" name="TextBox 138"/>
          <p:cNvSpPr txBox="1"/>
          <p:nvPr/>
        </p:nvSpPr>
        <p:spPr>
          <a:xfrm rot="2048381">
            <a:off x="7779444" y="3732666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US-175</a:t>
            </a:r>
            <a:endParaRPr lang="en-US" sz="600" dirty="0"/>
          </a:p>
        </p:txBody>
      </p:sp>
      <p:sp>
        <p:nvSpPr>
          <p:cNvPr id="140" name="TextBox 139"/>
          <p:cNvSpPr txBox="1"/>
          <p:nvPr/>
        </p:nvSpPr>
        <p:spPr>
          <a:xfrm rot="2045585">
            <a:off x="1769202" y="4137386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US-287</a:t>
            </a:r>
            <a:endParaRPr lang="en-US" sz="600" dirty="0"/>
          </a:p>
        </p:txBody>
      </p:sp>
      <p:sp>
        <p:nvSpPr>
          <p:cNvPr id="141" name="TextBox 140"/>
          <p:cNvSpPr txBox="1"/>
          <p:nvPr/>
        </p:nvSpPr>
        <p:spPr>
          <a:xfrm rot="17862420">
            <a:off x="-283435" y="4194533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US-377</a:t>
            </a:r>
            <a:endParaRPr lang="en-US" sz="600" dirty="0"/>
          </a:p>
        </p:txBody>
      </p:sp>
      <p:sp>
        <p:nvSpPr>
          <p:cNvPr id="143" name="TextBox 142"/>
          <p:cNvSpPr txBox="1"/>
          <p:nvPr/>
        </p:nvSpPr>
        <p:spPr>
          <a:xfrm rot="18150868">
            <a:off x="5935759" y="4533158"/>
            <a:ext cx="3706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US-67</a:t>
            </a:r>
            <a:endParaRPr lang="en-US" sz="600" dirty="0"/>
          </a:p>
        </p:txBody>
      </p:sp>
      <p:sp>
        <p:nvSpPr>
          <p:cNvPr id="144" name="TextBox 143"/>
          <p:cNvSpPr txBox="1"/>
          <p:nvPr/>
        </p:nvSpPr>
        <p:spPr>
          <a:xfrm rot="18150868">
            <a:off x="6178648" y="4166447"/>
            <a:ext cx="3706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US-67</a:t>
            </a:r>
            <a:endParaRPr lang="en-US" sz="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8343896" y="2914652"/>
            <a:ext cx="3706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US-80</a:t>
            </a:r>
            <a:endParaRPr lang="en-US" sz="600" dirty="0"/>
          </a:p>
        </p:txBody>
      </p:sp>
      <p:sp>
        <p:nvSpPr>
          <p:cNvPr id="146" name="TextBox 145"/>
          <p:cNvSpPr txBox="1"/>
          <p:nvPr/>
        </p:nvSpPr>
        <p:spPr>
          <a:xfrm rot="3572106">
            <a:off x="7858118" y="2528889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TX-12</a:t>
            </a:r>
            <a:endParaRPr lang="en-US" sz="600" dirty="0"/>
          </a:p>
        </p:txBody>
      </p:sp>
      <p:sp>
        <p:nvSpPr>
          <p:cNvPr id="142" name="Rectangle 141"/>
          <p:cNvSpPr/>
          <p:nvPr/>
        </p:nvSpPr>
        <p:spPr>
          <a:xfrm>
            <a:off x="5257357" y="90869"/>
            <a:ext cx="4496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Dallas-Ft Worth </a:t>
            </a:r>
            <a:r>
              <a:rPr lang="en-US" sz="3200" b="1" dirty="0" smtClean="0"/>
              <a:t>Network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 rot="5400000">
            <a:off x="220980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Tuesday, June 29, 2010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10:23 AM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63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56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Tdsaas\AppData\Local\Temp\msohtmlclip1\01\clip_image001.jpg"/>
          <p:cNvPicPr>
            <a:picLocks noChangeAspect="1" noChangeArrowheads="1"/>
          </p:cNvPicPr>
          <p:nvPr/>
        </p:nvPicPr>
        <p:blipFill>
          <a:blip r:embed="rId2" cstate="print"/>
          <a:srcRect l="5842" t="5003" b="6360"/>
          <a:stretch>
            <a:fillRect/>
          </a:stretch>
        </p:blipFill>
        <p:spPr bwMode="auto">
          <a:xfrm rot="5400000">
            <a:off x="1027113" y="-2551113"/>
            <a:ext cx="7318375" cy="8915400"/>
          </a:xfrm>
          <a:prstGeom prst="rect">
            <a:avLst/>
          </a:prstGeom>
          <a:noFill/>
        </p:spPr>
      </p:pic>
      <p:pic>
        <p:nvPicPr>
          <p:cNvPr id="1033" name="Picture 9" descr="C:\Users\Tdsaas\AppData\Local\Temp\msohtmlclip1\01\clip_image002.jpg"/>
          <p:cNvPicPr>
            <a:picLocks noChangeAspect="1" noChangeArrowheads="1"/>
          </p:cNvPicPr>
          <p:nvPr/>
        </p:nvPicPr>
        <p:blipFill>
          <a:blip r:embed="rId3" cstate="print"/>
          <a:srcRect r="66326"/>
          <a:stretch>
            <a:fillRect/>
          </a:stretch>
        </p:blipFill>
        <p:spPr bwMode="auto">
          <a:xfrm rot="5400000">
            <a:off x="3426618" y="1226345"/>
            <a:ext cx="2357440" cy="8905876"/>
          </a:xfrm>
          <a:prstGeom prst="rect">
            <a:avLst/>
          </a:prstGeom>
          <a:noFill/>
        </p:spPr>
      </p:pic>
      <p:pic>
        <p:nvPicPr>
          <p:cNvPr id="1034" name="Picture 10" descr="C:\Users\Tdsaas\AppData\Local\Temp\msohtmlclip1\01\clip_image0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71525" y="-981075"/>
            <a:ext cx="8201025" cy="67151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86199" y="-13715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399" y="2971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199" y="1981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799" y="685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799" y="-6857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599" y="-1523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399" y="-4571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9999" y="-3809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599" y="6248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543799" y="3733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7999" y="5181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399" y="5410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799" y="5257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371599" y="5410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828799" y="5715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133599" y="5105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295399" y="1676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5399" y="3048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371599" y="3657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0199" y="1143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648199" y="685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38599" y="762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819399" y="762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438399" y="457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5999" y="2514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3999" y="23761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9199" y="23761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714999" y="3048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943599" y="2819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172199" y="2895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28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581399" y="3505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41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333999" y="3886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34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3999" y="3581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33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172199" y="3810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31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638799" y="3657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799" y="4343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38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800599" y="4038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37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724399" y="4343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36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867399" y="4114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809999" y="3810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743199" y="4572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666999" y="2971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66999" y="3581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43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657599" y="2971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42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267199" y="1295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47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5999" y="1524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666999" y="1752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343399" y="1828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49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267199" y="23761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809999" y="2667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724399" y="23761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51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333999" y="2895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52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181599" y="3352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53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800599" y="3505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54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800599" y="2895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55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543799" y="3352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57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029199" y="3124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4343400" y="2133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57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4114800" y="4724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867400" y="3276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7696200" y="3276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289180" y="90869"/>
            <a:ext cx="3903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Houston </a:t>
            </a:r>
            <a:r>
              <a:rPr lang="en-US" sz="3200" b="1" dirty="0" smtClean="0"/>
              <a:t>Network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343</Words>
  <Application>Microsoft Office PowerPoint</Application>
  <PresentationFormat>On-screen Show (4:3)</PresentationFormat>
  <Paragraphs>282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Fagnant, Daniel</dc:creator>
  <cp:lastModifiedBy>kkockelm</cp:lastModifiedBy>
  <cp:revision>21</cp:revision>
  <dcterms:created xsi:type="dcterms:W3CDTF">2011-06-28T19:09:32Z</dcterms:created>
  <dcterms:modified xsi:type="dcterms:W3CDTF">2012-06-12T18:48:46Z</dcterms:modified>
</cp:coreProperties>
</file>