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67" r:id="rId4"/>
    <p:sldId id="265" r:id="rId5"/>
    <p:sldId id="258" r:id="rId6"/>
    <p:sldId id="259" r:id="rId7"/>
    <p:sldId id="261" r:id="rId8"/>
    <p:sldId id="274" r:id="rId9"/>
    <p:sldId id="263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9" autoAdjust="0"/>
  </p:normalViewPr>
  <p:slideViewPr>
    <p:cSldViewPr>
      <p:cViewPr varScale="1">
        <p:scale>
          <a:sx n="63" d="100"/>
          <a:sy n="63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88A3-77CB-4903-89F6-552F73F0FF0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4662E-D1B3-4BD1-BCF5-9AD7516D1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 Virginia Tech</a:t>
            </a:r>
            <a:r>
              <a:rPr lang="en-US" baseline="0" dirty="0" smtClean="0"/>
              <a:t> hokiecurriculum.org</a:t>
            </a:r>
          </a:p>
          <a:p>
            <a:r>
              <a:rPr lang="en-US" baseline="0" dirty="0" smtClean="0"/>
              <a:t>Top Left: noaa.gov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7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left: Climate.gov.</a:t>
            </a:r>
          </a:p>
          <a:p>
            <a:r>
              <a:rPr lang="en-US" dirty="0" smtClean="0"/>
              <a:t>Bottom left: ig.utexas.edu</a:t>
            </a:r>
            <a:endParaRPr lang="en-US" baseline="0" dirty="0" smtClean="0"/>
          </a:p>
          <a:p>
            <a:r>
              <a:rPr lang="en-US" baseline="0" dirty="0" smtClean="0"/>
              <a:t>Right</a:t>
            </a:r>
            <a:r>
              <a:rPr lang="en-US" baseline="0" smtClean="0"/>
              <a:t>: clasfaculty.ucdenver.edu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662E-D1B3-4BD1-BCF5-9AD7516D16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4F510E-D78C-41C8-B189-4A442BE824AB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A7EF0DD-F578-4933-A025-3E281A339FB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Hydrology of the Hawaiian Islands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Colleen Dawes, Energy and Earth Resources </a:t>
            </a:r>
          </a:p>
          <a:p>
            <a:r>
              <a:rPr lang="en-US" dirty="0" smtClean="0"/>
              <a:t>November 19, 2013</a:t>
            </a:r>
          </a:p>
        </p:txBody>
      </p:sp>
    </p:spTree>
    <p:extLst>
      <p:ext uri="{BB962C8B-B14F-4D97-AF65-F5344CB8AC3E}">
        <p14:creationId xmlns:p14="http://schemas.microsoft.com/office/powerpoint/2010/main" val="33004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Data I Have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44168" y="1524000"/>
            <a:ext cx="3276600" cy="2743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Topography: DEM</a:t>
            </a:r>
            <a:endParaRPr lang="en-US" sz="2000" dirty="0"/>
          </a:p>
          <a:p>
            <a:r>
              <a:rPr lang="en-US" sz="2000" dirty="0" smtClean="0"/>
              <a:t>Wind Speed</a:t>
            </a:r>
          </a:p>
          <a:p>
            <a:r>
              <a:rPr lang="en-US" sz="2000" dirty="0" smtClean="0"/>
              <a:t>NHD</a:t>
            </a:r>
          </a:p>
          <a:p>
            <a:r>
              <a:rPr lang="en-US" sz="2000" dirty="0" smtClean="0"/>
              <a:t>Monthly &amp; Annual Rainfall </a:t>
            </a:r>
            <a:r>
              <a:rPr lang="en-US" sz="2000" dirty="0" err="1" smtClean="0"/>
              <a:t>Rasters</a:t>
            </a:r>
            <a:endParaRPr lang="en-US" sz="2000" dirty="0" smtClean="0"/>
          </a:p>
          <a:p>
            <a:r>
              <a:rPr lang="en-US" sz="2000" dirty="0" smtClean="0"/>
              <a:t>Aquifers &amp; Streams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Data I Need</a:t>
            </a:r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032248" y="1524000"/>
            <a:ext cx="3273552" cy="2743200"/>
          </a:xfrm>
        </p:spPr>
        <p:txBody>
          <a:bodyPr>
            <a:normAutofit/>
          </a:bodyPr>
          <a:lstStyle/>
          <a:p>
            <a:r>
              <a:rPr lang="en-US" sz="2000" dirty="0"/>
              <a:t>Wind </a:t>
            </a:r>
            <a:r>
              <a:rPr lang="en-US" sz="2000" dirty="0" smtClean="0"/>
              <a:t>direction</a:t>
            </a:r>
          </a:p>
          <a:p>
            <a:r>
              <a:rPr lang="en-US" sz="2000" dirty="0" smtClean="0"/>
              <a:t>Other freshwater: snow, fog, soil moisture</a:t>
            </a:r>
            <a:endParaRPr lang="en-US" sz="2000" dirty="0"/>
          </a:p>
          <a:p>
            <a:r>
              <a:rPr lang="en-US" sz="2000" dirty="0" smtClean="0"/>
              <a:t>Time-Series Data: Flow and Consumption</a:t>
            </a: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7240" y="4495800"/>
            <a:ext cx="7543800" cy="1676400"/>
          </a:xfrm>
        </p:spPr>
        <p:txBody>
          <a:bodyPr/>
          <a:lstStyle/>
          <a:p>
            <a:r>
              <a:rPr lang="en-US" dirty="0" smtClean="0"/>
              <a:t>Progress Report</a:t>
            </a:r>
            <a:br>
              <a:rPr lang="en-US" dirty="0" smtClean="0"/>
            </a:br>
            <a:r>
              <a:rPr lang="en-US" sz="1800" dirty="0" smtClean="0"/>
              <a:t>Quantify relationships between topography, wind direction and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build="p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44863_1464458781850_1414169_n-2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12082" r="17449" b="798"/>
          <a:stretch/>
        </p:blipFill>
        <p:spPr>
          <a:xfrm>
            <a:off x="609600" y="914400"/>
            <a:ext cx="4546493" cy="3369276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Colleen Dawes</a:t>
            </a:r>
          </a:p>
          <a:p>
            <a:r>
              <a:rPr lang="en-US" dirty="0" smtClean="0"/>
              <a:t>EER ’14</a:t>
            </a:r>
          </a:p>
          <a:p>
            <a:r>
              <a:rPr lang="en-US" dirty="0" smtClean="0"/>
              <a:t>cdawes@utexas.edu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914400"/>
          </a:xfrm>
        </p:spPr>
        <p:txBody>
          <a:bodyPr/>
          <a:lstStyle/>
          <a:p>
            <a:r>
              <a:rPr lang="en-US" dirty="0" smtClean="0"/>
              <a:t>Hawaiian Islands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/>
          <a:stretch/>
        </p:blipFill>
        <p:spPr>
          <a:xfrm>
            <a:off x="270730" y="1600200"/>
            <a:ext cx="8633413" cy="3886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199" y="1981200"/>
            <a:ext cx="3536379" cy="3201987"/>
          </a:xfrm>
          <a:solidFill>
            <a:schemeClr val="bg2">
              <a:alpha val="71000"/>
            </a:schemeClr>
          </a:solidFill>
        </p:spPr>
        <p:txBody>
          <a:bodyPr/>
          <a:lstStyle/>
          <a:p>
            <a:pPr marL="18288" indent="0">
              <a:buNone/>
            </a:pPr>
            <a:r>
              <a:rPr lang="en-US" sz="2400" b="1" dirty="0" smtClean="0"/>
              <a:t>Freshwater Resources:</a:t>
            </a:r>
          </a:p>
          <a:p>
            <a:pPr marL="18288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Streamflow</a:t>
            </a:r>
            <a:endParaRPr lang="en-US" dirty="0"/>
          </a:p>
          <a:p>
            <a:pPr lvl="1"/>
            <a:r>
              <a:rPr lang="en-US" dirty="0" smtClean="0"/>
              <a:t>Runoff</a:t>
            </a:r>
          </a:p>
          <a:p>
            <a:pPr lvl="1"/>
            <a:r>
              <a:rPr lang="en-US" dirty="0" smtClean="0"/>
              <a:t>Soil moisture</a:t>
            </a:r>
          </a:p>
          <a:p>
            <a:pPr lvl="1"/>
            <a:r>
              <a:rPr lang="en-US" dirty="0" smtClean="0"/>
              <a:t>Groundwater aquifers</a:t>
            </a:r>
          </a:p>
        </p:txBody>
      </p:sp>
    </p:spTree>
    <p:extLst>
      <p:ext uri="{BB962C8B-B14F-4D97-AF65-F5344CB8AC3E}">
        <p14:creationId xmlns:p14="http://schemas.microsoft.com/office/powerpoint/2010/main" val="31620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990600"/>
            <a:ext cx="4038600" cy="3429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Use GIS to explore the </a:t>
            </a:r>
            <a:r>
              <a:rPr lang="en-US" sz="2800" dirty="0" smtClean="0">
                <a:solidFill>
                  <a:srgbClr val="FFC000"/>
                </a:solidFill>
              </a:rPr>
              <a:t>natural factors </a:t>
            </a:r>
            <a:r>
              <a:rPr lang="en-US" sz="2800" dirty="0" smtClean="0"/>
              <a:t>that influence freshwater distribution on Hawaii</a:t>
            </a:r>
          </a:p>
          <a:p>
            <a:pPr marL="18288" indent="0">
              <a:buNone/>
            </a:pPr>
            <a:endParaRPr lang="en-US" sz="2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Elevation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Topography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Wind Direction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76200"/>
            <a:ext cx="4343400" cy="137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Hawaii’s Topography </a:t>
            </a:r>
            <a:br>
              <a:rPr lang="en-US" sz="3200" dirty="0" smtClean="0"/>
            </a:br>
            <a:r>
              <a:rPr lang="en-US" sz="3200" dirty="0" smtClean="0"/>
              <a:t>and Elevation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/>
          <a:stretch/>
        </p:blipFill>
        <p:spPr>
          <a:xfrm>
            <a:off x="440725" y="2057146"/>
            <a:ext cx="8550875" cy="450429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35021" cy="273084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114800" cy="31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9960"/>
            <a:ext cx="5466294" cy="4565368"/>
          </a:xfrm>
          <a:solidFill>
            <a:schemeClr val="tx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543800" cy="1371600"/>
          </a:xfrm>
        </p:spPr>
        <p:txBody>
          <a:bodyPr/>
          <a:lstStyle/>
          <a:p>
            <a:r>
              <a:rPr lang="en-US" sz="4000" dirty="0" smtClean="0"/>
              <a:t>Wind Speed and Direction:</a:t>
            </a:r>
            <a:br>
              <a:rPr lang="en-US" sz="4000" dirty="0" smtClean="0"/>
            </a:br>
            <a:r>
              <a:rPr lang="en-US" sz="2800" dirty="0" smtClean="0"/>
              <a:t>Hawaii interrupts Pacific patterns</a:t>
            </a:r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114800" cy="31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Rainfall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2" y="1583725"/>
            <a:ext cx="3732018" cy="286539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Rainfall Distribution:</a:t>
            </a:r>
            <a:br>
              <a:rPr lang="en-US" sz="4000" dirty="0" smtClean="0"/>
            </a:br>
            <a:r>
              <a:rPr lang="en-US" sz="2800" dirty="0" smtClean="0"/>
              <a:t>Influenced by Topography and Wind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 b="2558"/>
          <a:stretch/>
        </p:blipFill>
        <p:spPr>
          <a:xfrm>
            <a:off x="4446736" y="1524000"/>
            <a:ext cx="4354213" cy="3039762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 rot="19605065">
            <a:off x="7646986" y="1301235"/>
            <a:ext cx="1143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Trade Winds</a:t>
            </a:r>
            <a:endParaRPr lang="en-US" sz="1400" dirty="0"/>
          </a:p>
        </p:txBody>
      </p:sp>
      <p:pic>
        <p:nvPicPr>
          <p:cNvPr id="6" name="Picture 5" descr="Hawaii_Pres - ArcMap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 t="15529" r="22433" b="9490"/>
          <a:stretch/>
        </p:blipFill>
        <p:spPr>
          <a:xfrm>
            <a:off x="338439" y="1839422"/>
            <a:ext cx="3938935" cy="2656378"/>
          </a:xfrm>
          <a:prstGeom prst="rect">
            <a:avLst/>
          </a:prstGeom>
        </p:spPr>
      </p:pic>
      <p:pic>
        <p:nvPicPr>
          <p:cNvPr id="7" name="Picture 6" descr="Hawaii_Pres - ArcMap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t="15529" r="22567" b="12016"/>
          <a:stretch/>
        </p:blipFill>
        <p:spPr>
          <a:xfrm>
            <a:off x="4467331" y="1839422"/>
            <a:ext cx="4103686" cy="26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0" y="381000"/>
            <a:ext cx="3153247" cy="205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800600"/>
            <a:ext cx="7543800" cy="1447800"/>
          </a:xfrm>
        </p:spPr>
        <p:txBody>
          <a:bodyPr/>
          <a:lstStyle/>
          <a:p>
            <a:r>
              <a:rPr lang="en-US" sz="4000" dirty="0" smtClean="0"/>
              <a:t>Rain Shadows </a:t>
            </a:r>
            <a:r>
              <a:rPr lang="en-US" sz="4000" dirty="0"/>
              <a:t>V</a:t>
            </a:r>
            <a:r>
              <a:rPr lang="en-US" sz="4000" dirty="0" smtClean="0"/>
              <a:t>isualized:</a:t>
            </a:r>
            <a:br>
              <a:rPr lang="en-US" sz="4000" dirty="0" smtClean="0"/>
            </a:br>
            <a:r>
              <a:rPr lang="en-US" sz="2800" dirty="0" smtClean="0"/>
              <a:t>Vegetative Cover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0" y="2626614"/>
            <a:ext cx="3177237" cy="2111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0999"/>
            <a:ext cx="5132034" cy="43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25546" y="1579956"/>
            <a:ext cx="4289854" cy="3146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638" y="1577748"/>
            <a:ext cx="4267200" cy="3146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62000" y="4800600"/>
            <a:ext cx="7848600" cy="1447800"/>
          </a:xfrm>
        </p:spPr>
        <p:txBody>
          <a:bodyPr/>
          <a:lstStyle/>
          <a:p>
            <a:r>
              <a:rPr lang="en-US" sz="4000" dirty="0" smtClean="0"/>
              <a:t>Rain Shadows </a:t>
            </a:r>
            <a:r>
              <a:rPr lang="en-US" sz="4000" dirty="0"/>
              <a:t>V</a:t>
            </a:r>
            <a:r>
              <a:rPr lang="en-US" sz="4000" dirty="0" smtClean="0"/>
              <a:t>isualized:</a:t>
            </a:r>
            <a:br>
              <a:rPr lang="en-US" sz="4000" dirty="0" smtClean="0"/>
            </a:br>
            <a:r>
              <a:rPr lang="en-US" sz="2800" dirty="0" smtClean="0"/>
              <a:t>Stream Location, Need for man-made diversion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05714" y="91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NHD </a:t>
            </a:r>
            <a:r>
              <a:rPr lang="en-US" dirty="0" err="1" smtClean="0"/>
              <a:t>Flowline</a:t>
            </a:r>
            <a:r>
              <a:rPr lang="en-US" dirty="0" smtClean="0"/>
              <a:t>: Maui</a:t>
            </a:r>
            <a:endParaRPr lang="en-US" dirty="0"/>
          </a:p>
        </p:txBody>
      </p:sp>
      <p:pic>
        <p:nvPicPr>
          <p:cNvPr id="2" name="Picture 1" descr="Hawaii_Pres - ArcMa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15723" r="21892" b="5501"/>
          <a:stretch/>
        </p:blipFill>
        <p:spPr>
          <a:xfrm>
            <a:off x="160638" y="1610231"/>
            <a:ext cx="4267200" cy="3114169"/>
          </a:xfrm>
          <a:prstGeom prst="snip2DiagRect">
            <a:avLst>
              <a:gd name="adj1" fmla="val 0"/>
              <a:gd name="adj2" fmla="val 45633"/>
            </a:avLst>
          </a:prstGeom>
        </p:spPr>
      </p:pic>
      <p:pic>
        <p:nvPicPr>
          <p:cNvPr id="4" name="Picture 3" descr="Hawaii_Pres - ArcMa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2589" r="19054" b="10986"/>
          <a:stretch/>
        </p:blipFill>
        <p:spPr>
          <a:xfrm>
            <a:off x="4625546" y="1579956"/>
            <a:ext cx="4289854" cy="3019289"/>
          </a:xfrm>
          <a:prstGeom prst="snip2DiagRect">
            <a:avLst>
              <a:gd name="adj1" fmla="val 0"/>
              <a:gd name="adj2" fmla="val 49194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1409897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" y="1316158"/>
            <a:ext cx="4343400" cy="3608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762000" y="4800600"/>
            <a:ext cx="7848600" cy="1447800"/>
          </a:xfrm>
        </p:spPr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</a:rPr>
              <a:t>Part 2: Man-Made Factors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Freshwater Distribution and Artificial Paths</a:t>
            </a:r>
            <a:endParaRPr lang="en-US" sz="2800" dirty="0"/>
          </a:p>
        </p:txBody>
      </p:sp>
      <p:pic>
        <p:nvPicPr>
          <p:cNvPr id="3" name="Picture 2" descr="Hawaii_Pres - ArcMa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5473" r="23378" b="9491"/>
          <a:stretch/>
        </p:blipFill>
        <p:spPr>
          <a:xfrm>
            <a:off x="4038600" y="838200"/>
            <a:ext cx="4720281" cy="371938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5" y="869092"/>
            <a:ext cx="1400371" cy="1209844"/>
          </a:xfrm>
          <a:prstGeom prst="rect">
            <a:avLst/>
          </a:prstGeom>
        </p:spPr>
      </p:pic>
      <p:pic>
        <p:nvPicPr>
          <p:cNvPr id="13" name="Picture 12" descr="Hawaii_Pres - ArcMap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14227" r="23243" b="7497"/>
          <a:stretch/>
        </p:blipFill>
        <p:spPr>
          <a:xfrm>
            <a:off x="152400" y="1316158"/>
            <a:ext cx="4343400" cy="3608011"/>
          </a:xfrm>
          <a:prstGeom prst="snip2DiagRect">
            <a:avLst>
              <a:gd name="adj1" fmla="val 0"/>
              <a:gd name="adj2" fmla="val 31953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76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NHD </a:t>
            </a:r>
            <a:r>
              <a:rPr lang="en-US" dirty="0" err="1" smtClean="0"/>
              <a:t>Flowline</a:t>
            </a:r>
            <a:r>
              <a:rPr lang="en-US" dirty="0" smtClean="0"/>
              <a:t>: Oahu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1081</TotalTime>
  <Words>162</Words>
  <Application>Microsoft Office PowerPoint</Application>
  <PresentationFormat>On-screen Show (4:3)</PresentationFormat>
  <Paragraphs>58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Hydrology of the Hawaiian Islands</vt:lpstr>
      <vt:lpstr>Hawaiian Islands</vt:lpstr>
      <vt:lpstr>Project Description</vt:lpstr>
      <vt:lpstr>Hawaii’s Topography  and Elevation</vt:lpstr>
      <vt:lpstr>Wind Speed and Direction: Hawaii interrupts Pacific patterns</vt:lpstr>
      <vt:lpstr>Rainfall Distribution: Influenced by Topography and Wind</vt:lpstr>
      <vt:lpstr>Rain Shadows Visualized: Vegetative Cover</vt:lpstr>
      <vt:lpstr>Rain Shadows Visualized: Stream Location, Need for man-made diversion</vt:lpstr>
      <vt:lpstr>Part 2: Man-Made Factors Freshwater Distribution and Artificial Paths</vt:lpstr>
      <vt:lpstr>Progress Report Quantify relationships between topography, wind direction and flow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 of the Hawaiian Islands</dc:title>
  <dc:creator>DFII</dc:creator>
  <cp:lastModifiedBy>DFII</cp:lastModifiedBy>
  <cp:revision>41</cp:revision>
  <dcterms:created xsi:type="dcterms:W3CDTF">2013-11-14T03:10:37Z</dcterms:created>
  <dcterms:modified xsi:type="dcterms:W3CDTF">2013-11-19T16:59:47Z</dcterms:modified>
</cp:coreProperties>
</file>