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ocuments\GIS%20Working\Ex5\NLDAS\Layers\zstats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eter\Documents\GIS%20Working\Ex5\NLDAS\Layers\zstatsAl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eter\Documents\GIS%20Working\Ex5\NLDAS\Layers\zstatsAl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Peter\Documents\GIS%20Working\Ex5\NLDAS\Layers\zstats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PDSI</c:v>
          </c:tx>
          <c:spPr>
            <a:ln w="38100">
              <a:solidFill>
                <a:schemeClr val="accent1">
                  <a:lumMod val="50000"/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tx2">
                  <a:lumMod val="50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combined!$D$3:$D$86</c:f>
              <c:numCache>
                <c:formatCode>m/d/yyyy\ h:mm</c:formatCode>
                <c:ptCount val="84"/>
                <c:pt idx="0">
                  <c:v>38626</c:v>
                </c:pt>
                <c:pt idx="1">
                  <c:v>38657</c:v>
                </c:pt>
                <c:pt idx="2">
                  <c:v>38687</c:v>
                </c:pt>
                <c:pt idx="3">
                  <c:v>38718</c:v>
                </c:pt>
                <c:pt idx="4">
                  <c:v>38749</c:v>
                </c:pt>
                <c:pt idx="5">
                  <c:v>38777</c:v>
                </c:pt>
                <c:pt idx="6">
                  <c:v>38808</c:v>
                </c:pt>
                <c:pt idx="7">
                  <c:v>38838</c:v>
                </c:pt>
                <c:pt idx="8">
                  <c:v>38869</c:v>
                </c:pt>
                <c:pt idx="9">
                  <c:v>38899</c:v>
                </c:pt>
                <c:pt idx="10">
                  <c:v>38930</c:v>
                </c:pt>
                <c:pt idx="11">
                  <c:v>38961</c:v>
                </c:pt>
                <c:pt idx="12">
                  <c:v>38991</c:v>
                </c:pt>
                <c:pt idx="13">
                  <c:v>39022</c:v>
                </c:pt>
                <c:pt idx="14">
                  <c:v>39052</c:v>
                </c:pt>
                <c:pt idx="15">
                  <c:v>39083</c:v>
                </c:pt>
                <c:pt idx="16">
                  <c:v>39114</c:v>
                </c:pt>
                <c:pt idx="17">
                  <c:v>39142</c:v>
                </c:pt>
                <c:pt idx="18">
                  <c:v>39173</c:v>
                </c:pt>
                <c:pt idx="19">
                  <c:v>39203</c:v>
                </c:pt>
                <c:pt idx="20">
                  <c:v>39234</c:v>
                </c:pt>
                <c:pt idx="21">
                  <c:v>39264</c:v>
                </c:pt>
                <c:pt idx="22">
                  <c:v>39295</c:v>
                </c:pt>
                <c:pt idx="23">
                  <c:v>39326</c:v>
                </c:pt>
                <c:pt idx="24">
                  <c:v>39356</c:v>
                </c:pt>
                <c:pt idx="25">
                  <c:v>39387</c:v>
                </c:pt>
                <c:pt idx="26">
                  <c:v>39417</c:v>
                </c:pt>
                <c:pt idx="27">
                  <c:v>39448</c:v>
                </c:pt>
                <c:pt idx="28">
                  <c:v>39479</c:v>
                </c:pt>
                <c:pt idx="29">
                  <c:v>39508</c:v>
                </c:pt>
                <c:pt idx="30">
                  <c:v>39539</c:v>
                </c:pt>
                <c:pt idx="31">
                  <c:v>39569</c:v>
                </c:pt>
                <c:pt idx="32">
                  <c:v>39600</c:v>
                </c:pt>
                <c:pt idx="33">
                  <c:v>39630</c:v>
                </c:pt>
                <c:pt idx="34">
                  <c:v>39661</c:v>
                </c:pt>
                <c:pt idx="35">
                  <c:v>39692</c:v>
                </c:pt>
                <c:pt idx="36">
                  <c:v>39722</c:v>
                </c:pt>
                <c:pt idx="37">
                  <c:v>39753</c:v>
                </c:pt>
                <c:pt idx="38">
                  <c:v>39783</c:v>
                </c:pt>
                <c:pt idx="39">
                  <c:v>39814</c:v>
                </c:pt>
                <c:pt idx="40">
                  <c:v>39845</c:v>
                </c:pt>
                <c:pt idx="41">
                  <c:v>39873</c:v>
                </c:pt>
                <c:pt idx="42">
                  <c:v>39904</c:v>
                </c:pt>
                <c:pt idx="43">
                  <c:v>39934</c:v>
                </c:pt>
                <c:pt idx="44">
                  <c:v>39965</c:v>
                </c:pt>
                <c:pt idx="45">
                  <c:v>39995</c:v>
                </c:pt>
                <c:pt idx="46">
                  <c:v>40026</c:v>
                </c:pt>
                <c:pt idx="47">
                  <c:v>40057</c:v>
                </c:pt>
                <c:pt idx="48">
                  <c:v>40087</c:v>
                </c:pt>
                <c:pt idx="49">
                  <c:v>40118</c:v>
                </c:pt>
                <c:pt idx="50">
                  <c:v>40148</c:v>
                </c:pt>
                <c:pt idx="51">
                  <c:v>40179</c:v>
                </c:pt>
                <c:pt idx="52">
                  <c:v>40210</c:v>
                </c:pt>
                <c:pt idx="53">
                  <c:v>40238</c:v>
                </c:pt>
                <c:pt idx="54">
                  <c:v>40269</c:v>
                </c:pt>
                <c:pt idx="55">
                  <c:v>40299</c:v>
                </c:pt>
                <c:pt idx="56">
                  <c:v>40330</c:v>
                </c:pt>
                <c:pt idx="57">
                  <c:v>40360</c:v>
                </c:pt>
                <c:pt idx="58">
                  <c:v>40391</c:v>
                </c:pt>
                <c:pt idx="59">
                  <c:v>40422</c:v>
                </c:pt>
                <c:pt idx="60">
                  <c:v>40452</c:v>
                </c:pt>
                <c:pt idx="61">
                  <c:v>40483</c:v>
                </c:pt>
                <c:pt idx="62">
                  <c:v>40513</c:v>
                </c:pt>
                <c:pt idx="63">
                  <c:v>40544</c:v>
                </c:pt>
                <c:pt idx="64">
                  <c:v>40575</c:v>
                </c:pt>
                <c:pt idx="65">
                  <c:v>40603</c:v>
                </c:pt>
                <c:pt idx="66">
                  <c:v>40634</c:v>
                </c:pt>
                <c:pt idx="67">
                  <c:v>40664</c:v>
                </c:pt>
                <c:pt idx="68">
                  <c:v>40695</c:v>
                </c:pt>
                <c:pt idx="69">
                  <c:v>40725</c:v>
                </c:pt>
                <c:pt idx="70">
                  <c:v>40756</c:v>
                </c:pt>
                <c:pt idx="71">
                  <c:v>40787</c:v>
                </c:pt>
                <c:pt idx="72">
                  <c:v>40817</c:v>
                </c:pt>
                <c:pt idx="73">
                  <c:v>40848</c:v>
                </c:pt>
                <c:pt idx="74">
                  <c:v>40878</c:v>
                </c:pt>
                <c:pt idx="75">
                  <c:v>40909</c:v>
                </c:pt>
                <c:pt idx="76">
                  <c:v>40940</c:v>
                </c:pt>
                <c:pt idx="77">
                  <c:v>40969</c:v>
                </c:pt>
                <c:pt idx="78">
                  <c:v>41000</c:v>
                </c:pt>
                <c:pt idx="79">
                  <c:v>41030</c:v>
                </c:pt>
                <c:pt idx="80">
                  <c:v>41061</c:v>
                </c:pt>
                <c:pt idx="81">
                  <c:v>41091</c:v>
                </c:pt>
                <c:pt idx="82">
                  <c:v>41122</c:v>
                </c:pt>
                <c:pt idx="83">
                  <c:v>41153</c:v>
                </c:pt>
              </c:numCache>
            </c:numRef>
          </c:xVal>
          <c:yVal>
            <c:numRef>
              <c:f>combined!$A$3:$A$86</c:f>
              <c:numCache>
                <c:formatCode>General</c:formatCode>
                <c:ptCount val="84"/>
                <c:pt idx="0">
                  <c:v>-0.55000000000000004</c:v>
                </c:pt>
                <c:pt idx="1">
                  <c:v>-1.01</c:v>
                </c:pt>
                <c:pt idx="2">
                  <c:v>-1.43</c:v>
                </c:pt>
                <c:pt idx="3">
                  <c:v>-1.8</c:v>
                </c:pt>
                <c:pt idx="4">
                  <c:v>-2.11</c:v>
                </c:pt>
                <c:pt idx="5">
                  <c:v>-2.12</c:v>
                </c:pt>
                <c:pt idx="6">
                  <c:v>-2.56</c:v>
                </c:pt>
                <c:pt idx="7">
                  <c:v>-3.25</c:v>
                </c:pt>
                <c:pt idx="8">
                  <c:v>-3.74</c:v>
                </c:pt>
                <c:pt idx="9">
                  <c:v>-4.03</c:v>
                </c:pt>
                <c:pt idx="10">
                  <c:v>-3.83</c:v>
                </c:pt>
                <c:pt idx="11">
                  <c:v>-3.55</c:v>
                </c:pt>
                <c:pt idx="12">
                  <c:v>-3.29</c:v>
                </c:pt>
                <c:pt idx="13">
                  <c:v>-3.71</c:v>
                </c:pt>
                <c:pt idx="14">
                  <c:v>-3.5</c:v>
                </c:pt>
                <c:pt idx="15">
                  <c:v>0.72</c:v>
                </c:pt>
                <c:pt idx="16">
                  <c:v>0.2</c:v>
                </c:pt>
                <c:pt idx="17">
                  <c:v>1.98</c:v>
                </c:pt>
                <c:pt idx="18">
                  <c:v>2.0699999999999998</c:v>
                </c:pt>
                <c:pt idx="19">
                  <c:v>3.4</c:v>
                </c:pt>
                <c:pt idx="20">
                  <c:v>4.8499999999999996</c:v>
                </c:pt>
                <c:pt idx="21">
                  <c:v>6.72</c:v>
                </c:pt>
                <c:pt idx="22">
                  <c:v>8.43</c:v>
                </c:pt>
                <c:pt idx="23">
                  <c:v>-0.3</c:v>
                </c:pt>
                <c:pt idx="24">
                  <c:v>-0.8</c:v>
                </c:pt>
                <c:pt idx="25">
                  <c:v>-0.99</c:v>
                </c:pt>
                <c:pt idx="26">
                  <c:v>-1.29</c:v>
                </c:pt>
                <c:pt idx="27">
                  <c:v>-1.62</c:v>
                </c:pt>
                <c:pt idx="28">
                  <c:v>-2.2000000000000002</c:v>
                </c:pt>
                <c:pt idx="29">
                  <c:v>-1.6</c:v>
                </c:pt>
                <c:pt idx="30">
                  <c:v>-1.8</c:v>
                </c:pt>
                <c:pt idx="31">
                  <c:v>-2.6</c:v>
                </c:pt>
                <c:pt idx="32">
                  <c:v>-3.12</c:v>
                </c:pt>
                <c:pt idx="33">
                  <c:v>-3.36</c:v>
                </c:pt>
                <c:pt idx="34">
                  <c:v>-1.9</c:v>
                </c:pt>
                <c:pt idx="35">
                  <c:v>-2.21</c:v>
                </c:pt>
                <c:pt idx="36">
                  <c:v>-2.29</c:v>
                </c:pt>
                <c:pt idx="37">
                  <c:v>-2.69</c:v>
                </c:pt>
                <c:pt idx="38">
                  <c:v>-2.96</c:v>
                </c:pt>
                <c:pt idx="39">
                  <c:v>-3.18</c:v>
                </c:pt>
                <c:pt idx="40">
                  <c:v>-3.65</c:v>
                </c:pt>
                <c:pt idx="41">
                  <c:v>-3.09</c:v>
                </c:pt>
                <c:pt idx="42">
                  <c:v>-2.4900000000000002</c:v>
                </c:pt>
                <c:pt idx="43">
                  <c:v>-2.94</c:v>
                </c:pt>
                <c:pt idx="44">
                  <c:v>-3.44</c:v>
                </c:pt>
                <c:pt idx="45">
                  <c:v>-3.32</c:v>
                </c:pt>
                <c:pt idx="46">
                  <c:v>-3.64</c:v>
                </c:pt>
                <c:pt idx="47">
                  <c:v>0.4</c:v>
                </c:pt>
                <c:pt idx="48">
                  <c:v>0.91</c:v>
                </c:pt>
                <c:pt idx="49">
                  <c:v>0.78</c:v>
                </c:pt>
                <c:pt idx="50">
                  <c:v>0.93</c:v>
                </c:pt>
                <c:pt idx="51">
                  <c:v>1.63</c:v>
                </c:pt>
                <c:pt idx="52">
                  <c:v>2.1800000000000002</c:v>
                </c:pt>
                <c:pt idx="53">
                  <c:v>2.38</c:v>
                </c:pt>
                <c:pt idx="54">
                  <c:v>2.69</c:v>
                </c:pt>
                <c:pt idx="55">
                  <c:v>2.4700000000000002</c:v>
                </c:pt>
                <c:pt idx="56">
                  <c:v>2.0499999999999998</c:v>
                </c:pt>
                <c:pt idx="57">
                  <c:v>2.56</c:v>
                </c:pt>
                <c:pt idx="58">
                  <c:v>-0.56000000000000005</c:v>
                </c:pt>
                <c:pt idx="59">
                  <c:v>-0.27</c:v>
                </c:pt>
                <c:pt idx="60">
                  <c:v>-1.01</c:v>
                </c:pt>
                <c:pt idx="61">
                  <c:v>-1.63</c:v>
                </c:pt>
                <c:pt idx="62">
                  <c:v>-1.83</c:v>
                </c:pt>
                <c:pt idx="63">
                  <c:v>-1.78</c:v>
                </c:pt>
                <c:pt idx="64">
                  <c:v>-2.04</c:v>
                </c:pt>
                <c:pt idx="65">
                  <c:v>-2.67</c:v>
                </c:pt>
                <c:pt idx="66">
                  <c:v>-3.59</c:v>
                </c:pt>
                <c:pt idx="67">
                  <c:v>-4.33</c:v>
                </c:pt>
                <c:pt idx="68">
                  <c:v>-5.13</c:v>
                </c:pt>
                <c:pt idx="69">
                  <c:v>-5.62</c:v>
                </c:pt>
                <c:pt idx="70">
                  <c:v>-5.58</c:v>
                </c:pt>
                <c:pt idx="71">
                  <c:v>-6.09</c:v>
                </c:pt>
                <c:pt idx="72">
                  <c:v>-5.48</c:v>
                </c:pt>
                <c:pt idx="73">
                  <c:v>-5.07</c:v>
                </c:pt>
                <c:pt idx="74">
                  <c:v>-4.0199999999999996</c:v>
                </c:pt>
                <c:pt idx="75">
                  <c:v>-3.38</c:v>
                </c:pt>
                <c:pt idx="76">
                  <c:v>-2.6</c:v>
                </c:pt>
                <c:pt idx="77">
                  <c:v>-1.7</c:v>
                </c:pt>
                <c:pt idx="78">
                  <c:v>-2.13</c:v>
                </c:pt>
                <c:pt idx="79">
                  <c:v>-1.45</c:v>
                </c:pt>
                <c:pt idx="80">
                  <c:v>-1.97</c:v>
                </c:pt>
                <c:pt idx="81">
                  <c:v>-1.91</c:v>
                </c:pt>
                <c:pt idx="82">
                  <c:v>-2.23</c:v>
                </c:pt>
                <c:pt idx="83">
                  <c:v>-1.48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270904"/>
        <c:axId val="393264240"/>
      </c:scatterChart>
      <c:valAx>
        <c:axId val="393270904"/>
        <c:scaling>
          <c:orientation val="minMax"/>
          <c:max val="41200"/>
          <c:min val="38628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264240"/>
        <c:crosses val="autoZero"/>
        <c:crossBetween val="midCat"/>
        <c:majorUnit val="365"/>
      </c:valAx>
      <c:valAx>
        <c:axId val="39326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PDSI (Monthly)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270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13555: R/C = 0.07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Draught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ED7D3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9809130607320423E-2"/>
                  <c:y val="9.214421114027412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Draught!$H$3:$H$67</c:f>
              <c:numCache>
                <c:formatCode>General</c:formatCode>
                <c:ptCount val="65"/>
                <c:pt idx="0">
                  <c:v>1.0680028483709441</c:v>
                </c:pt>
                <c:pt idx="1">
                  <c:v>0.31115046540395525</c:v>
                </c:pt>
                <c:pt idx="2">
                  <c:v>3.9039535541759998E-2</c:v>
                </c:pt>
                <c:pt idx="3">
                  <c:v>0.82155878593525755</c:v>
                </c:pt>
                <c:pt idx="4">
                  <c:v>0.53247753972894718</c:v>
                </c:pt>
                <c:pt idx="5">
                  <c:v>2.455382103834622</c:v>
                </c:pt>
                <c:pt idx="6">
                  <c:v>2.3536529602056673</c:v>
                </c:pt>
                <c:pt idx="7">
                  <c:v>3.2845057890199016</c:v>
                </c:pt>
                <c:pt idx="8">
                  <c:v>2.3541864334003968</c:v>
                </c:pt>
                <c:pt idx="9">
                  <c:v>0.76598113354828512</c:v>
                </c:pt>
                <c:pt idx="10">
                  <c:v>0.71980568775395848</c:v>
                </c:pt>
                <c:pt idx="11">
                  <c:v>2.1216875083545341</c:v>
                </c:pt>
                <c:pt idx="12">
                  <c:v>2.9176635725528577</c:v>
                </c:pt>
                <c:pt idx="13">
                  <c:v>0.7178473314933761</c:v>
                </c:pt>
                <c:pt idx="14">
                  <c:v>2.0213497813699588</c:v>
                </c:pt>
                <c:pt idx="15">
                  <c:v>2.8570588291405552</c:v>
                </c:pt>
                <c:pt idx="16">
                  <c:v>0.67584579799434241</c:v>
                </c:pt>
                <c:pt idx="17">
                  <c:v>0.63043345500277759</c:v>
                </c:pt>
                <c:pt idx="18">
                  <c:v>0.47586387417717735</c:v>
                </c:pt>
                <c:pt idx="19">
                  <c:v>0.50738768182010885</c:v>
                </c:pt>
                <c:pt idx="20">
                  <c:v>0.21939096270423042</c:v>
                </c:pt>
                <c:pt idx="21">
                  <c:v>1.2814399701980648</c:v>
                </c:pt>
                <c:pt idx="22">
                  <c:v>1.4528339666267649</c:v>
                </c:pt>
                <c:pt idx="23">
                  <c:v>2.098019665332659</c:v>
                </c:pt>
                <c:pt idx="24">
                  <c:v>0.96956854302627837</c:v>
                </c:pt>
                <c:pt idx="25">
                  <c:v>1.6408239748777982</c:v>
                </c:pt>
                <c:pt idx="26">
                  <c:v>2.6464623423904765</c:v>
                </c:pt>
                <c:pt idx="27">
                  <c:v>0.1241261352261632</c:v>
                </c:pt>
                <c:pt idx="28">
                  <c:v>1.2862488336531199</c:v>
                </c:pt>
                <c:pt idx="29">
                  <c:v>0.16158428598712321</c:v>
                </c:pt>
                <c:pt idx="30">
                  <c:v>0.16190698349127677</c:v>
                </c:pt>
                <c:pt idx="31">
                  <c:v>0.41569399654584316</c:v>
                </c:pt>
                <c:pt idx="32">
                  <c:v>0.76211554136411885</c:v>
                </c:pt>
                <c:pt idx="33">
                  <c:v>2.2679812089662463</c:v>
                </c:pt>
                <c:pt idx="34">
                  <c:v>2.6515544256408576</c:v>
                </c:pt>
                <c:pt idx="35">
                  <c:v>1.1642059147241983</c:v>
                </c:pt>
                <c:pt idx="36">
                  <c:v>1.4278254747717094</c:v>
                </c:pt>
                <c:pt idx="37">
                  <c:v>0.77070198150684133</c:v>
                </c:pt>
                <c:pt idx="38">
                  <c:v>0.66350888004607977</c:v>
                </c:pt>
                <c:pt idx="39">
                  <c:v>0.45459496616703998</c:v>
                </c:pt>
                <c:pt idx="40">
                  <c:v>8.8467126749253353</c:v>
                </c:pt>
                <c:pt idx="41">
                  <c:v>0.11888342383057919</c:v>
                </c:pt>
                <c:pt idx="42">
                  <c:v>0.42150170481965793</c:v>
                </c:pt>
                <c:pt idx="43">
                  <c:v>0.71224439113553917</c:v>
                </c:pt>
                <c:pt idx="44">
                  <c:v>1.9105705157982209</c:v>
                </c:pt>
                <c:pt idx="45">
                  <c:v>0.44434597697940476</c:v>
                </c:pt>
                <c:pt idx="46">
                  <c:v>9.62913905115136E-2</c:v>
                </c:pt>
                <c:pt idx="47">
                  <c:v>0.15428132183577598</c:v>
                </c:pt>
                <c:pt idx="48">
                  <c:v>1.0599059279425536</c:v>
                </c:pt>
                <c:pt idx="49">
                  <c:v>1.0383652049540095</c:v>
                </c:pt>
                <c:pt idx="50">
                  <c:v>0.13969527919848931</c:v>
                </c:pt>
                <c:pt idx="51">
                  <c:v>4.3561266567168E-3</c:v>
                </c:pt>
                <c:pt idx="52">
                  <c:v>0.19649866597294077</c:v>
                </c:pt>
                <c:pt idx="53">
                  <c:v>1.5636015329336832</c:v>
                </c:pt>
                <c:pt idx="54">
                  <c:v>1.9544034419659755</c:v>
                </c:pt>
                <c:pt idx="55">
                  <c:v>3.1577370133465594</c:v>
                </c:pt>
                <c:pt idx="56">
                  <c:v>2.3373712494674432</c:v>
                </c:pt>
                <c:pt idx="57">
                  <c:v>2.6612336899425535</c:v>
                </c:pt>
                <c:pt idx="58">
                  <c:v>3.4691621156626922</c:v>
                </c:pt>
                <c:pt idx="59">
                  <c:v>9.3192994241740532E-2</c:v>
                </c:pt>
                <c:pt idx="60">
                  <c:v>4.7059816490749933</c:v>
                </c:pt>
                <c:pt idx="61">
                  <c:v>0.1375821360953344</c:v>
                </c:pt>
                <c:pt idx="62">
                  <c:v>3.8130383912042225</c:v>
                </c:pt>
                <c:pt idx="63">
                  <c:v>0.33252340905779199</c:v>
                </c:pt>
                <c:pt idx="64">
                  <c:v>4.0165418941413105</c:v>
                </c:pt>
              </c:numCache>
            </c:numRef>
          </c:xVal>
          <c:yVal>
            <c:numRef>
              <c:f>Draught!$I$3:$I$67</c:f>
              <c:numCache>
                <c:formatCode>General</c:formatCode>
                <c:ptCount val="65"/>
                <c:pt idx="0">
                  <c:v>0.37774193548387103</c:v>
                </c:pt>
                <c:pt idx="1">
                  <c:v>2.9333333333333343E-2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0.5964516129032259</c:v>
                </c:pt>
                <c:pt idx="6">
                  <c:v>6.5000000000000002E-2</c:v>
                </c:pt>
                <c:pt idx="7">
                  <c:v>9.4177419354838676</c:v>
                </c:pt>
                <c:pt idx="8">
                  <c:v>6.6666666666666664E-4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0.60967741935483866</c:v>
                </c:pt>
                <c:pt idx="15">
                  <c:v>59.633333333333333</c:v>
                </c:pt>
                <c:pt idx="16">
                  <c:v>6.26451612903226</c:v>
                </c:pt>
                <c:pt idx="17">
                  <c:v>3.4333333333333322</c:v>
                </c:pt>
                <c:pt idx="18">
                  <c:v>2.351612903225806</c:v>
                </c:pt>
                <c:pt idx="19">
                  <c:v>1.5696666666666672</c:v>
                </c:pt>
                <c:pt idx="20">
                  <c:v>0.85758620689655163</c:v>
                </c:pt>
                <c:pt idx="21">
                  <c:v>0.82483870967741946</c:v>
                </c:pt>
                <c:pt idx="22">
                  <c:v>5.7889999999999997</c:v>
                </c:pt>
                <c:pt idx="23">
                  <c:v>1.2664516129032262</c:v>
                </c:pt>
                <c:pt idx="24">
                  <c:v>3.6666666666666667E-2</c:v>
                </c:pt>
                <c:pt idx="25">
                  <c:v>0</c:v>
                </c:pt>
                <c:pt idx="26">
                  <c:v>3.2258064516129032E-4</c:v>
                </c:pt>
                <c:pt idx="27">
                  <c:v>0</c:v>
                </c:pt>
                <c:pt idx="28">
                  <c:v>4.193548387096774E-3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1.0967741935483872E-2</c:v>
                </c:pt>
                <c:pt idx="34">
                  <c:v>1.3333333333333333E-3</c:v>
                </c:pt>
                <c:pt idx="35">
                  <c:v>0</c:v>
                </c:pt>
                <c:pt idx="36">
                  <c:v>1.3333333333333333E-3</c:v>
                </c:pt>
                <c:pt idx="37">
                  <c:v>0</c:v>
                </c:pt>
                <c:pt idx="38">
                  <c:v>0</c:v>
                </c:pt>
                <c:pt idx="39">
                  <c:v>2.8806451612903219</c:v>
                </c:pt>
                <c:pt idx="40">
                  <c:v>197.19310344827588</c:v>
                </c:pt>
                <c:pt idx="41">
                  <c:v>5.0225806451612911</c:v>
                </c:pt>
                <c:pt idx="42">
                  <c:v>1.963333333333334</c:v>
                </c:pt>
                <c:pt idx="43">
                  <c:v>1.0393548387096774</c:v>
                </c:pt>
                <c:pt idx="44">
                  <c:v>0.75000000000000011</c:v>
                </c:pt>
                <c:pt idx="45">
                  <c:v>0.49642857142857139</c:v>
                </c:pt>
                <c:pt idx="46">
                  <c:v>1.064516129032258E-2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12.452258064516128</c:v>
                </c:pt>
                <c:pt idx="57">
                  <c:v>22.236896551724136</c:v>
                </c:pt>
                <c:pt idx="58">
                  <c:v>89.6</c:v>
                </c:pt>
                <c:pt idx="59">
                  <c:v>17.523333333333333</c:v>
                </c:pt>
                <c:pt idx="60">
                  <c:v>48.012903225806447</c:v>
                </c:pt>
                <c:pt idx="61">
                  <c:v>2.1266666666666665</c:v>
                </c:pt>
                <c:pt idx="62">
                  <c:v>22.696774193548393</c:v>
                </c:pt>
                <c:pt idx="63">
                  <c:v>1.7719354838709673</c:v>
                </c:pt>
                <c:pt idx="64">
                  <c:v>0.91166666666666663</c:v>
                </c:pt>
              </c:numCache>
            </c:numRef>
          </c:yVal>
          <c:smooth val="0"/>
        </c:ser>
        <c:ser>
          <c:idx val="1"/>
          <c:order val="1"/>
          <c:tx>
            <c:v>No Draught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4472C4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8.6034495643385431E-2"/>
                  <c:y val="-6.809237386993292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Draught!$H$69:$H$87</c:f>
              <c:numCache>
                <c:formatCode>General</c:formatCode>
                <c:ptCount val="19"/>
                <c:pt idx="0">
                  <c:v>4.5396646131702756</c:v>
                </c:pt>
                <c:pt idx="1">
                  <c:v>5.24821148617216E-2</c:v>
                </c:pt>
                <c:pt idx="2">
                  <c:v>5.4055958367488506</c:v>
                </c:pt>
                <c:pt idx="3">
                  <c:v>1.8522595311139556</c:v>
                </c:pt>
                <c:pt idx="4">
                  <c:v>4.9729846563234297</c:v>
                </c:pt>
                <c:pt idx="5">
                  <c:v>5.1970032825498347</c:v>
                </c:pt>
                <c:pt idx="6">
                  <c:v>6.3450295988304894</c:v>
                </c:pt>
                <c:pt idx="7">
                  <c:v>2.1031917149130752</c:v>
                </c:pt>
                <c:pt idx="8">
                  <c:v>6.2350287371153925</c:v>
                </c:pt>
                <c:pt idx="9">
                  <c:v>5.80289689913843</c:v>
                </c:pt>
                <c:pt idx="10">
                  <c:v>2.4959189662194685</c:v>
                </c:pt>
                <c:pt idx="11">
                  <c:v>1.5299797997097964</c:v>
                </c:pt>
                <c:pt idx="12">
                  <c:v>2.6635534695428098</c:v>
                </c:pt>
                <c:pt idx="13">
                  <c:v>2.21004242759905</c:v>
                </c:pt>
                <c:pt idx="14">
                  <c:v>2.5167249871151105</c:v>
                </c:pt>
                <c:pt idx="15">
                  <c:v>1.406691252759936</c:v>
                </c:pt>
                <c:pt idx="16">
                  <c:v>2.403069538330163</c:v>
                </c:pt>
                <c:pt idx="17">
                  <c:v>3.3283084862268142</c:v>
                </c:pt>
                <c:pt idx="18">
                  <c:v>2.7720290827300835</c:v>
                </c:pt>
              </c:numCache>
            </c:numRef>
          </c:xVal>
          <c:yVal>
            <c:numRef>
              <c:f>Draught!$I$69:$I$87</c:f>
              <c:numCache>
                <c:formatCode>General</c:formatCode>
                <c:ptCount val="19"/>
                <c:pt idx="0">
                  <c:v>24.967741935483868</c:v>
                </c:pt>
                <c:pt idx="1">
                  <c:v>1.645357142857143</c:v>
                </c:pt>
                <c:pt idx="2">
                  <c:v>94.970645161290321</c:v>
                </c:pt>
                <c:pt idx="3">
                  <c:v>79.966666666666669</c:v>
                </c:pt>
                <c:pt idx="4">
                  <c:v>115.19354838709677</c:v>
                </c:pt>
                <c:pt idx="5">
                  <c:v>142.56666666666666</c:v>
                </c:pt>
                <c:pt idx="6">
                  <c:v>189.74193548387098</c:v>
                </c:pt>
                <c:pt idx="7">
                  <c:v>68.258064516129039</c:v>
                </c:pt>
                <c:pt idx="8">
                  <c:v>1.9246666666666667</c:v>
                </c:pt>
                <c:pt idx="9">
                  <c:v>71.088999999999999</c:v>
                </c:pt>
                <c:pt idx="10">
                  <c:v>112.85185185185185</c:v>
                </c:pt>
                <c:pt idx="11">
                  <c:v>80.900000000000006</c:v>
                </c:pt>
                <c:pt idx="12">
                  <c:v>97.407407407407405</c:v>
                </c:pt>
                <c:pt idx="13">
                  <c:v>211.10714285714286</c:v>
                </c:pt>
                <c:pt idx="14">
                  <c:v>122</c:v>
                </c:pt>
                <c:pt idx="15">
                  <c:v>58.4</c:v>
                </c:pt>
                <c:pt idx="16">
                  <c:v>14.241935483870966</c:v>
                </c:pt>
                <c:pt idx="17">
                  <c:v>8.7066666666666652</c:v>
                </c:pt>
                <c:pt idx="18">
                  <c:v>13.535483870967745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789680"/>
        <c:axId val="606790072"/>
      </c:scatterChart>
      <c:valAx>
        <c:axId val="60678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Precip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790072"/>
        <c:crosses val="autoZero"/>
        <c:crossBetween val="midCat"/>
      </c:valAx>
      <c:valAx>
        <c:axId val="60679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Gage Flow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789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13581: R/C</a:t>
            </a:r>
            <a:r>
              <a:rPr lang="en-US" baseline="0"/>
              <a:t> = 0.95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Draught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ED7D3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5.3834132458045005E-2"/>
                  <c:y val="7.814754862959202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Draught!$FS$3:$FS$67</c:f>
              <c:numCache>
                <c:formatCode>General</c:formatCode>
                <c:ptCount val="65"/>
                <c:pt idx="1">
                  <c:v>33.635606025540369</c:v>
                </c:pt>
                <c:pt idx="2">
                  <c:v>14.155868675180125</c:v>
                </c:pt>
                <c:pt idx="3">
                  <c:v>1.821447951582609</c:v>
                </c:pt>
                <c:pt idx="4">
                  <c:v>25.137092045754034</c:v>
                </c:pt>
                <c:pt idx="5">
                  <c:v>18.234442714156522</c:v>
                </c:pt>
                <c:pt idx="6">
                  <c:v>81.873733632636046</c:v>
                </c:pt>
                <c:pt idx="7">
                  <c:v>64.897678671185105</c:v>
                </c:pt>
                <c:pt idx="8">
                  <c:v>98.711382907706849</c:v>
                </c:pt>
                <c:pt idx="9">
                  <c:v>72.817058004114287</c:v>
                </c:pt>
                <c:pt idx="10">
                  <c:v>30.350521807662112</c:v>
                </c:pt>
                <c:pt idx="11">
                  <c:v>21.51484536113292</c:v>
                </c:pt>
                <c:pt idx="12">
                  <c:v>64.359572210007457</c:v>
                </c:pt>
                <c:pt idx="13">
                  <c:v>91.158676616109318</c:v>
                </c:pt>
                <c:pt idx="14">
                  <c:v>27.285752048417343</c:v>
                </c:pt>
                <c:pt idx="15">
                  <c:v>66.064897931607419</c:v>
                </c:pt>
                <c:pt idx="16">
                  <c:v>94.942847276521746</c:v>
                </c:pt>
                <c:pt idx="17">
                  <c:v>30.394032661624845</c:v>
                </c:pt>
                <c:pt idx="18">
                  <c:v>21.284488497609939</c:v>
                </c:pt>
                <c:pt idx="19">
                  <c:v>12.650836266295652</c:v>
                </c:pt>
                <c:pt idx="20">
                  <c:v>16.489623257520499</c:v>
                </c:pt>
                <c:pt idx="21">
                  <c:v>9.0454339851130445</c:v>
                </c:pt>
                <c:pt idx="22">
                  <c:v>43.912067238638514</c:v>
                </c:pt>
                <c:pt idx="23">
                  <c:v>52.645845726926716</c:v>
                </c:pt>
                <c:pt idx="24">
                  <c:v>58.650492607761493</c:v>
                </c:pt>
                <c:pt idx="25">
                  <c:v>26.053876390002483</c:v>
                </c:pt>
                <c:pt idx="26">
                  <c:v>57.192203405197517</c:v>
                </c:pt>
                <c:pt idx="27">
                  <c:v>90.227683852084482</c:v>
                </c:pt>
                <c:pt idx="28">
                  <c:v>6.2108371109366463</c:v>
                </c:pt>
                <c:pt idx="29">
                  <c:v>38.614698184347823</c:v>
                </c:pt>
                <c:pt idx="30">
                  <c:v>4.1444242152149027</c:v>
                </c:pt>
                <c:pt idx="31">
                  <c:v>6.1816526536347824</c:v>
                </c:pt>
                <c:pt idx="32">
                  <c:v>11.361761565575158</c:v>
                </c:pt>
                <c:pt idx="33">
                  <c:v>24.944406025540374</c:v>
                </c:pt>
                <c:pt idx="34">
                  <c:v>70.857663015433559</c:v>
                </c:pt>
                <c:pt idx="35">
                  <c:v>77.711868901286962</c:v>
                </c:pt>
                <c:pt idx="36">
                  <c:v>35.794358326698088</c:v>
                </c:pt>
                <c:pt idx="37">
                  <c:v>47.075244825759015</c:v>
                </c:pt>
                <c:pt idx="38">
                  <c:v>24.783048796223557</c:v>
                </c:pt>
                <c:pt idx="39">
                  <c:v>77.82859737965714</c:v>
                </c:pt>
                <c:pt idx="40">
                  <c:v>12.461532535254662</c:v>
                </c:pt>
                <c:pt idx="41">
                  <c:v>296.18718693795779</c:v>
                </c:pt>
                <c:pt idx="42">
                  <c:v>3.1258531324819874</c:v>
                </c:pt>
                <c:pt idx="43">
                  <c:v>14.762977108273294</c:v>
                </c:pt>
                <c:pt idx="44">
                  <c:v>22.74859614258882</c:v>
                </c:pt>
                <c:pt idx="45">
                  <c:v>70.282785075835989</c:v>
                </c:pt>
                <c:pt idx="46">
                  <c:v>14.39023927906584</c:v>
                </c:pt>
                <c:pt idx="47">
                  <c:v>2.1470790369788824</c:v>
                </c:pt>
                <c:pt idx="48">
                  <c:v>3.7537822891726713</c:v>
                </c:pt>
                <c:pt idx="49">
                  <c:v>42.350513753679458</c:v>
                </c:pt>
                <c:pt idx="50">
                  <c:v>43.795451020879504</c:v>
                </c:pt>
                <c:pt idx="51">
                  <c:v>2.5479780094409938</c:v>
                </c:pt>
                <c:pt idx="52">
                  <c:v>0.37458228917267083</c:v>
                </c:pt>
                <c:pt idx="53">
                  <c:v>4.5208691540273298</c:v>
                </c:pt>
                <c:pt idx="54">
                  <c:v>49.461387470072054</c:v>
                </c:pt>
                <c:pt idx="55">
                  <c:v>67.256052035100623</c:v>
                </c:pt>
                <c:pt idx="56">
                  <c:v>109.90342351026086</c:v>
                </c:pt>
                <c:pt idx="57">
                  <c:v>97.647508486359769</c:v>
                </c:pt>
                <c:pt idx="58">
                  <c:v>102.89242528596274</c:v>
                </c:pt>
                <c:pt idx="59">
                  <c:v>119.77778651237716</c:v>
                </c:pt>
                <c:pt idx="60">
                  <c:v>2.4651550611875779</c:v>
                </c:pt>
                <c:pt idx="61">
                  <c:v>169.76486217079255</c:v>
                </c:pt>
                <c:pt idx="62">
                  <c:v>4.5432708433093172</c:v>
                </c:pt>
                <c:pt idx="63">
                  <c:v>143.11309497210434</c:v>
                </c:pt>
                <c:pt idx="64">
                  <c:v>8.8673310987129952</c:v>
                </c:pt>
              </c:numCache>
            </c:numRef>
          </c:xVal>
          <c:yVal>
            <c:numRef>
              <c:f>Draught!$FT$3:$FT$67</c:f>
              <c:numCache>
                <c:formatCode>General</c:formatCode>
                <c:ptCount val="65"/>
                <c:pt idx="1">
                  <c:v>8.0645161290322578E-3</c:v>
                </c:pt>
                <c:pt idx="2">
                  <c:v>3.3333333333333332E-4</c:v>
                </c:pt>
                <c:pt idx="3">
                  <c:v>0</c:v>
                </c:pt>
                <c:pt idx="4">
                  <c:v>9.6774193548387097E-4</c:v>
                </c:pt>
                <c:pt idx="5">
                  <c:v>7.1428571428571429E-4</c:v>
                </c:pt>
                <c:pt idx="6">
                  <c:v>0.75612903225806449</c:v>
                </c:pt>
                <c:pt idx="7">
                  <c:v>0.11464285714285714</c:v>
                </c:pt>
                <c:pt idx="8">
                  <c:v>0.96483870967741947</c:v>
                </c:pt>
                <c:pt idx="9">
                  <c:v>2.1333333333333333E-2</c:v>
                </c:pt>
                <c:pt idx="10">
                  <c:v>9.6774193548387097E-4</c:v>
                </c:pt>
                <c:pt idx="11">
                  <c:v>0</c:v>
                </c:pt>
                <c:pt idx="12">
                  <c:v>1.3333333333333333E-3</c:v>
                </c:pt>
                <c:pt idx="13">
                  <c:v>0.11967741935483869</c:v>
                </c:pt>
                <c:pt idx="14">
                  <c:v>0.8</c:v>
                </c:pt>
                <c:pt idx="15">
                  <c:v>1.1429032258064515</c:v>
                </c:pt>
                <c:pt idx="16">
                  <c:v>0.68866666666666676</c:v>
                </c:pt>
                <c:pt idx="17">
                  <c:v>1.2903225806451613E-3</c:v>
                </c:pt>
                <c:pt idx="18">
                  <c:v>0</c:v>
                </c:pt>
                <c:pt idx="19">
                  <c:v>0</c:v>
                </c:pt>
                <c:pt idx="20">
                  <c:v>1.0645161290322582E-2</c:v>
                </c:pt>
                <c:pt idx="21">
                  <c:v>1.724137931034483E-3</c:v>
                </c:pt>
                <c:pt idx="22">
                  <c:v>0.10032258064516128</c:v>
                </c:pt>
                <c:pt idx="23">
                  <c:v>0.35500000000000004</c:v>
                </c:pt>
                <c:pt idx="24">
                  <c:v>7.4193548387096769E-2</c:v>
                </c:pt>
                <c:pt idx="25">
                  <c:v>0</c:v>
                </c:pt>
                <c:pt idx="26">
                  <c:v>3.1612903225806448E-2</c:v>
                </c:pt>
                <c:pt idx="27">
                  <c:v>1.3548387096774193E-2</c:v>
                </c:pt>
                <c:pt idx="28">
                  <c:v>1.3333333333333333E-3</c:v>
                </c:pt>
                <c:pt idx="29">
                  <c:v>0.10933333333333332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1.7142857142857144E-2</c:v>
                </c:pt>
                <c:pt idx="34">
                  <c:v>0.62444444444444458</c:v>
                </c:pt>
                <c:pt idx="35">
                  <c:v>0.31896551724137923</c:v>
                </c:pt>
                <c:pt idx="36">
                  <c:v>7.7419354838709677E-3</c:v>
                </c:pt>
                <c:pt idx="37">
                  <c:v>1.0999999999999999E-2</c:v>
                </c:pt>
                <c:pt idx="38">
                  <c:v>8.7096774193548398E-3</c:v>
                </c:pt>
                <c:pt idx="39">
                  <c:v>0.16225806451612904</c:v>
                </c:pt>
                <c:pt idx="40">
                  <c:v>0</c:v>
                </c:pt>
                <c:pt idx="41">
                  <c:v>10.341034482758619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0.38096774193548388</c:v>
                </c:pt>
                <c:pt idx="46">
                  <c:v>1.0714285714285715E-3</c:v>
                </c:pt>
                <c:pt idx="47">
                  <c:v>0</c:v>
                </c:pt>
                <c:pt idx="48">
                  <c:v>0</c:v>
                </c:pt>
                <c:pt idx="49">
                  <c:v>6.8965517241379318E-3</c:v>
                </c:pt>
                <c:pt idx="50">
                  <c:v>9.3793103448275864E-2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5.0000000000000001E-3</c:v>
                </c:pt>
                <c:pt idx="55">
                  <c:v>1.8000000000000002E-2</c:v>
                </c:pt>
                <c:pt idx="56">
                  <c:v>0.23032258064516128</c:v>
                </c:pt>
                <c:pt idx="57">
                  <c:v>7.826896551724138</c:v>
                </c:pt>
                <c:pt idx="58">
                  <c:v>5.4469230769230768</c:v>
                </c:pt>
                <c:pt idx="59">
                  <c:v>10.667096774193549</c:v>
                </c:pt>
                <c:pt idx="60">
                  <c:v>0</c:v>
                </c:pt>
                <c:pt idx="61">
                  <c:v>5.6632258064516128</c:v>
                </c:pt>
                <c:pt idx="62">
                  <c:v>0</c:v>
                </c:pt>
                <c:pt idx="63">
                  <c:v>4.6848387096774191</c:v>
                </c:pt>
                <c:pt idx="64">
                  <c:v>6.8965517241379316E-4</c:v>
                </c:pt>
              </c:numCache>
            </c:numRef>
          </c:yVal>
          <c:smooth val="0"/>
        </c:ser>
        <c:ser>
          <c:idx val="1"/>
          <c:order val="1"/>
          <c:tx>
            <c:v>No Draught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4472C4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4495328320217388"/>
                  <c:y val="-2.973323456519154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Draught!$FS$69:$FS$87</c:f>
              <c:numCache>
                <c:formatCode>General</c:formatCode>
                <c:ptCount val="19"/>
                <c:pt idx="0">
                  <c:v>79.670411824973911</c:v>
                </c:pt>
                <c:pt idx="1">
                  <c:v>161.92794120777097</c:v>
                </c:pt>
                <c:pt idx="2">
                  <c:v>1.7062479515826088</c:v>
                </c:pt>
                <c:pt idx="3">
                  <c:v>168.4789109403826</c:v>
                </c:pt>
                <c:pt idx="4">
                  <c:v>62.018272702171437</c:v>
                </c:pt>
                <c:pt idx="5">
                  <c:v>155.60169075215902</c:v>
                </c:pt>
                <c:pt idx="6">
                  <c:v>154.23413036712549</c:v>
                </c:pt>
                <c:pt idx="7">
                  <c:v>224.78460740881442</c:v>
                </c:pt>
                <c:pt idx="8">
                  <c:v>25.530289398777647</c:v>
                </c:pt>
                <c:pt idx="9">
                  <c:v>204.53394408085418</c:v>
                </c:pt>
                <c:pt idx="10">
                  <c:v>163.28042083665048</c:v>
                </c:pt>
                <c:pt idx="11">
                  <c:v>75.453112995458341</c:v>
                </c:pt>
                <c:pt idx="12">
                  <c:v>52.257841081401246</c:v>
                </c:pt>
                <c:pt idx="13">
                  <c:v>85.096053724382571</c:v>
                </c:pt>
                <c:pt idx="14">
                  <c:v>71.55831710560993</c:v>
                </c:pt>
                <c:pt idx="15">
                  <c:v>75.54488903298386</c:v>
                </c:pt>
                <c:pt idx="16">
                  <c:v>40.22192608739379</c:v>
                </c:pt>
                <c:pt idx="17">
                  <c:v>70.440505872536647</c:v>
                </c:pt>
                <c:pt idx="18">
                  <c:v>129.62254799153297</c:v>
                </c:pt>
              </c:numCache>
            </c:numRef>
          </c:xVal>
          <c:yVal>
            <c:numRef>
              <c:f>Draught!$FT$69:$FT$87</c:f>
              <c:numCache>
                <c:formatCode>General</c:formatCode>
                <c:ptCount val="19"/>
                <c:pt idx="0">
                  <c:v>0.93451612903225811</c:v>
                </c:pt>
                <c:pt idx="1">
                  <c:v>15.835517241379311</c:v>
                </c:pt>
                <c:pt idx="2">
                  <c:v>0</c:v>
                </c:pt>
                <c:pt idx="3">
                  <c:v>8.4851612903225782</c:v>
                </c:pt>
                <c:pt idx="4">
                  <c:v>5.7666666666666672E-2</c:v>
                </c:pt>
                <c:pt idx="5">
                  <c:v>6.4512903225806442</c:v>
                </c:pt>
                <c:pt idx="6">
                  <c:v>6.5560000000000018</c:v>
                </c:pt>
                <c:pt idx="7">
                  <c:v>10.322580645161292</c:v>
                </c:pt>
                <c:pt idx="8">
                  <c:v>6.4516129032258064E-4</c:v>
                </c:pt>
                <c:pt idx="9">
                  <c:v>8.0743333333333336</c:v>
                </c:pt>
                <c:pt idx="10">
                  <c:v>4.1712903225806466</c:v>
                </c:pt>
                <c:pt idx="11">
                  <c:v>0.12533333333333335</c:v>
                </c:pt>
                <c:pt idx="12">
                  <c:v>0.17827586206896551</c:v>
                </c:pt>
                <c:pt idx="13">
                  <c:v>4.072857142857143</c:v>
                </c:pt>
                <c:pt idx="14">
                  <c:v>5.0803846153846166</c:v>
                </c:pt>
                <c:pt idx="15">
                  <c:v>0.10064516129032257</c:v>
                </c:pt>
                <c:pt idx="16">
                  <c:v>1.3740000000000001</c:v>
                </c:pt>
                <c:pt idx="17">
                  <c:v>6.4516129032258056E-3</c:v>
                </c:pt>
                <c:pt idx="18">
                  <c:v>7.9696666666666669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635976"/>
        <c:axId val="539634016"/>
      </c:scatterChart>
      <c:valAx>
        <c:axId val="539635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Precip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634016"/>
        <c:crosses val="autoZero"/>
        <c:crossBetween val="midCat"/>
      </c:valAx>
      <c:valAx>
        <c:axId val="53963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6359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Draught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4929002624671917"/>
                  <c:y val="-2.994641294838145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'combined stats'!$C$3:$C$10</c:f>
              <c:numCache>
                <c:formatCode>General</c:formatCode>
                <c:ptCount val="8"/>
                <c:pt idx="0">
                  <c:v>7.5620264448076069E-2</c:v>
                </c:pt>
                <c:pt idx="1">
                  <c:v>1.0056967572304996</c:v>
                </c:pt>
                <c:pt idx="2">
                  <c:v>7.0916905444126072E-2</c:v>
                </c:pt>
                <c:pt idx="3">
                  <c:v>0.33356401384083045</c:v>
                </c:pt>
                <c:pt idx="4">
                  <c:v>1.0617120106171199E-2</c:v>
                </c:pt>
                <c:pt idx="5">
                  <c:v>0</c:v>
                </c:pt>
                <c:pt idx="6">
                  <c:v>0</c:v>
                </c:pt>
                <c:pt idx="7">
                  <c:v>0.94645900000000005</c:v>
                </c:pt>
              </c:numCache>
            </c:numRef>
          </c:xVal>
          <c:yVal>
            <c:numRef>
              <c:f>'combined stats'!$F$3:$F$10</c:f>
              <c:numCache>
                <c:formatCode>General</c:formatCode>
                <c:ptCount val="8"/>
                <c:pt idx="0">
                  <c:v>0.53469999999999995</c:v>
                </c:pt>
                <c:pt idx="1">
                  <c:v>0.63390000000000002</c:v>
                </c:pt>
                <c:pt idx="2">
                  <c:v>0.49830000000000002</c:v>
                </c:pt>
                <c:pt idx="4">
                  <c:v>0.65610000000000002</c:v>
                </c:pt>
                <c:pt idx="5">
                  <c:v>0.49440000000000001</c:v>
                </c:pt>
                <c:pt idx="6">
                  <c:v>0.54020000000000001</c:v>
                </c:pt>
                <c:pt idx="7">
                  <c:v>0.55520000000000003</c:v>
                </c:pt>
              </c:numCache>
            </c:numRef>
          </c:yVal>
          <c:smooth val="0"/>
        </c:ser>
        <c:ser>
          <c:idx val="0"/>
          <c:order val="1"/>
          <c:tx>
            <c:v>No Draught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884558180227472"/>
                  <c:y val="0.3167982648002333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'combined stats'!$C$3:$C$10</c:f>
              <c:numCache>
                <c:formatCode>General</c:formatCode>
                <c:ptCount val="8"/>
                <c:pt idx="0">
                  <c:v>7.5620264448076069E-2</c:v>
                </c:pt>
                <c:pt idx="1">
                  <c:v>1.0056967572304996</c:v>
                </c:pt>
                <c:pt idx="2">
                  <c:v>7.0916905444126072E-2</c:v>
                </c:pt>
                <c:pt idx="3">
                  <c:v>0.33356401384083045</c:v>
                </c:pt>
                <c:pt idx="4">
                  <c:v>1.0617120106171199E-2</c:v>
                </c:pt>
                <c:pt idx="5">
                  <c:v>0</c:v>
                </c:pt>
                <c:pt idx="6">
                  <c:v>0</c:v>
                </c:pt>
                <c:pt idx="7">
                  <c:v>0.94645900000000005</c:v>
                </c:pt>
              </c:numCache>
            </c:numRef>
          </c:xVal>
          <c:yVal>
            <c:numRef>
              <c:f>'combined stats'!$G$3:$G$10</c:f>
              <c:numCache>
                <c:formatCode>General</c:formatCode>
                <c:ptCount val="8"/>
                <c:pt idx="0">
                  <c:v>4.0899999999999999E-2</c:v>
                </c:pt>
                <c:pt idx="1">
                  <c:v>0.46689999999999998</c:v>
                </c:pt>
                <c:pt idx="2">
                  <c:v>0.1108</c:v>
                </c:pt>
                <c:pt idx="4">
                  <c:v>0.22889999999999999</c:v>
                </c:pt>
                <c:pt idx="5">
                  <c:v>4.7000000000000002E-3</c:v>
                </c:pt>
                <c:pt idx="6">
                  <c:v>8.8900000000000007E-2</c:v>
                </c:pt>
                <c:pt idx="7">
                  <c:v>0.65380000000000005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401616"/>
        <c:axId val="389404360"/>
      </c:scatterChart>
      <c:valAx>
        <c:axId val="38940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Recharge Area/Contributing</a:t>
                </a:r>
                <a:r>
                  <a:rPr lang="en-US" baseline="0"/>
                  <a:t> Area</a:t>
                </a:r>
                <a:r>
                  <a:rPr lang="en-US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04360"/>
        <c:crosses val="autoZero"/>
        <c:crossBetween val="midCat"/>
      </c:valAx>
      <c:valAx>
        <c:axId val="38940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</a:t>
                </a:r>
                <a:r>
                  <a:rPr lang="en-US" baseline="30000"/>
                  <a:t>2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01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1991762"/>
            <a:ext cx="9144000" cy="164149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Hydrologic Responses to Draught in the </a:t>
            </a:r>
            <a:br>
              <a:rPr lang="en-US" sz="4400" dirty="0" smtClean="0"/>
            </a:br>
            <a:r>
              <a:rPr lang="en-US" sz="4400" dirty="0" smtClean="0"/>
              <a:t>Barton Creek Segment of the Edwards Aquifer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Carlson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Edwards Aquifer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48" y="1630891"/>
            <a:ext cx="5230918" cy="4351338"/>
          </a:xfrm>
        </p:spPr>
      </p:pic>
      <p:sp>
        <p:nvSpPr>
          <p:cNvPr id="7" name="TextBox 6"/>
          <p:cNvSpPr txBox="1"/>
          <p:nvPr/>
        </p:nvSpPr>
        <p:spPr>
          <a:xfrm>
            <a:off x="838200" y="2565909"/>
            <a:ext cx="52747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Includes contributing, recharge, and artesian zones</a:t>
            </a:r>
          </a:p>
          <a:p>
            <a:endParaRPr lang="en-US" sz="3600" dirty="0"/>
          </a:p>
          <a:p>
            <a:r>
              <a:rPr lang="en-US" sz="3600" dirty="0" smtClean="0"/>
              <a:t>Provides drinking water for 2 million people.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874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Barton Springs Segment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6942" y="4021039"/>
            <a:ext cx="5274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South of Austin: highly visible segment of the Edwards Aquifer.</a:t>
            </a:r>
            <a:endParaRPr lang="en-US" sz="3600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49" y="2101850"/>
            <a:ext cx="6655726" cy="4351338"/>
          </a:xfrm>
        </p:spPr>
      </p:pic>
    </p:spTree>
    <p:extLst>
      <p:ext uri="{BB962C8B-B14F-4D97-AF65-F5344CB8AC3E}">
        <p14:creationId xmlns:p14="http://schemas.microsoft.com/office/powerpoint/2010/main" val="414119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 for Stream Gages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1958975"/>
            <a:ext cx="6483547" cy="3613361"/>
          </a:xfrm>
        </p:spPr>
      </p:pic>
      <p:sp>
        <p:nvSpPr>
          <p:cNvPr id="5" name="TextBox 4"/>
          <p:cNvSpPr txBox="1"/>
          <p:nvPr/>
        </p:nvSpPr>
        <p:spPr>
          <a:xfrm>
            <a:off x="506942" y="1958975"/>
            <a:ext cx="4798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Generated watersheds using NED30 data and with the zones of the aquifer.</a:t>
            </a:r>
          </a:p>
          <a:p>
            <a:endParaRPr lang="en-US" sz="3600" dirty="0"/>
          </a:p>
          <a:p>
            <a:r>
              <a:rPr lang="en-US" sz="3600" dirty="0" smtClean="0"/>
              <a:t>Downloaded NLADS data from NOAH.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26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Problems</a:t>
            </a:r>
            <a:endParaRPr lang="en-US" dirty="0"/>
          </a:p>
        </p:txBody>
      </p:sp>
      <p:pic>
        <p:nvPicPr>
          <p:cNvPr id="4" name="Content Placeholder 3" descr="Python Shel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84" y="1816100"/>
            <a:ext cx="5997316" cy="4351338"/>
          </a:xfrm>
        </p:spPr>
      </p:pic>
      <p:sp>
        <p:nvSpPr>
          <p:cNvPr id="5" name="TextBox 4"/>
          <p:cNvSpPr txBox="1"/>
          <p:nvPr/>
        </p:nvSpPr>
        <p:spPr>
          <a:xfrm>
            <a:off x="506942" y="1958975"/>
            <a:ext cx="4798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Could not perform zonal averaging reliably.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972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1/8 degree grid intersections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2337932"/>
            <a:ext cx="5686425" cy="2768495"/>
          </a:xfrm>
        </p:spPr>
      </p:pic>
      <p:sp>
        <p:nvSpPr>
          <p:cNvPr id="6" name="Rectangle 5"/>
          <p:cNvSpPr/>
          <p:nvPr/>
        </p:nvSpPr>
        <p:spPr>
          <a:xfrm>
            <a:off x="276225" y="1491734"/>
            <a:ext cx="58102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Intersected the watersheds and aquifer zones with a 1/8° grid corresponding with the NLADS data. </a:t>
            </a:r>
          </a:p>
          <a:p>
            <a:endParaRPr lang="en-US" sz="3200" dirty="0"/>
          </a:p>
          <a:p>
            <a:r>
              <a:rPr lang="en-US" sz="3200" dirty="0" smtClean="0"/>
              <a:t>Area weighting coefficients for zonal averaging.</a:t>
            </a:r>
          </a:p>
          <a:p>
            <a:endParaRPr lang="en-US" sz="3200" dirty="0"/>
          </a:p>
          <a:p>
            <a:r>
              <a:rPr lang="en-US" sz="3200" dirty="0" smtClean="0"/>
              <a:t>Python program to interpret *.</a:t>
            </a:r>
            <a:r>
              <a:rPr lang="en-US" sz="3200" dirty="0" err="1" smtClean="0"/>
              <a:t>asc</a:t>
            </a:r>
            <a:r>
              <a:rPr lang="en-US" sz="3200" dirty="0" smtClean="0"/>
              <a:t>  files without using </a:t>
            </a:r>
            <a:r>
              <a:rPr lang="en-US" sz="3200" dirty="0" err="1" smtClean="0"/>
              <a:t>ArcMap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747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Palmer Draught Severity Index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252884"/>
              </p:ext>
            </p:extLst>
          </p:nvPr>
        </p:nvGraphicFramePr>
        <p:xfrm>
          <a:off x="5772150" y="1690688"/>
          <a:ext cx="6115050" cy="450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5517" y="3926416"/>
            <a:ext cx="5274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PDSI uses temperature and precipitation to estimate soil water supply and demand.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583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Gage Flow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Precipition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Separated by  PDSI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823549"/>
              </p:ext>
            </p:extLst>
          </p:nvPr>
        </p:nvGraphicFramePr>
        <p:xfrm>
          <a:off x="1120001" y="1825625"/>
          <a:ext cx="50045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314518"/>
              </p:ext>
            </p:extLst>
          </p:nvPr>
        </p:nvGraphicFramePr>
        <p:xfrm>
          <a:off x="6143626" y="1838325"/>
          <a:ext cx="5281612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20000" y="4581525"/>
            <a:ext cx="10233800" cy="15954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 correlations between precipitation and gage flow may be due to poor accounting for storm events in precipitation data.</a:t>
            </a:r>
          </a:p>
          <a:p>
            <a:r>
              <a:rPr lang="en-US" dirty="0" smtClean="0"/>
              <a:t>Higher correlation between gage </a:t>
            </a:r>
            <a:r>
              <a:rPr lang="en-US" dirty="0"/>
              <a:t>f</a:t>
            </a:r>
            <a:r>
              <a:rPr lang="en-US" dirty="0" smtClean="0"/>
              <a:t>low and precipitation suggest that some buffer diminishes the effects of storms on gage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9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944849"/>
              </p:ext>
            </p:extLst>
          </p:nvPr>
        </p:nvGraphicFramePr>
        <p:xfrm>
          <a:off x="6467475" y="1825625"/>
          <a:ext cx="48863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9"/>
          <p:cNvSpPr txBox="1">
            <a:spLocks/>
          </p:cNvSpPr>
          <p:nvPr/>
        </p:nvSpPr>
        <p:spPr>
          <a:xfrm>
            <a:off x="838200" y="1895475"/>
            <a:ext cx="5572125" cy="432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draught conditions, the recharge zone and the contributing zone respond similarly to precipitation events.</a:t>
            </a:r>
          </a:p>
          <a:p>
            <a:endParaRPr lang="en-US" dirty="0"/>
          </a:p>
          <a:p>
            <a:r>
              <a:rPr lang="en-US" dirty="0" smtClean="0"/>
              <a:t>In non-draught conditions, flow through the contributing zone does not reflect calculated precipitation.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43800" y="1381125"/>
            <a:ext cx="18573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3158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594</TotalTime>
  <Words>232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Depth</vt:lpstr>
      <vt:lpstr>Hydrologic Responses to Draught in the  Barton Creek Segment of the Edwards Aquifer</vt:lpstr>
      <vt:lpstr>Edwards Aquifer</vt:lpstr>
      <vt:lpstr>Barton Springs Segment </vt:lpstr>
      <vt:lpstr>Watersheds for Stream Gages</vt:lpstr>
      <vt:lpstr>Python Problems</vt:lpstr>
      <vt:lpstr>1/8 degree grid intersections</vt:lpstr>
      <vt:lpstr>Palmer Draught Severity Index</vt:lpstr>
      <vt:lpstr>Gage Flow vs Precipition: Separated by  PDSI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Responses to Draught in the  Barton Creek Segment of the Edwards Aquifer</dc:title>
  <dc:creator>Peter Carlson</dc:creator>
  <cp:lastModifiedBy>Peter Carlson</cp:lastModifiedBy>
  <cp:revision>15</cp:revision>
  <dcterms:created xsi:type="dcterms:W3CDTF">2013-12-05T08:07:51Z</dcterms:created>
  <dcterms:modified xsi:type="dcterms:W3CDTF">2013-12-05T18:02:31Z</dcterms:modified>
</cp:coreProperties>
</file>