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5" r:id="rId2"/>
    <p:sldId id="268" r:id="rId3"/>
    <p:sldId id="279" r:id="rId4"/>
    <p:sldId id="280" r:id="rId5"/>
    <p:sldId id="270" r:id="rId6"/>
    <p:sldId id="263" r:id="rId7"/>
    <p:sldId id="260" r:id="rId8"/>
    <p:sldId id="256" r:id="rId9"/>
    <p:sldId id="291" r:id="rId10"/>
    <p:sldId id="266" r:id="rId11"/>
    <p:sldId id="281" r:id="rId12"/>
    <p:sldId id="278" r:id="rId13"/>
    <p:sldId id="261" r:id="rId14"/>
    <p:sldId id="259" r:id="rId15"/>
    <p:sldId id="290" r:id="rId16"/>
    <p:sldId id="302" r:id="rId17"/>
    <p:sldId id="303" r:id="rId18"/>
    <p:sldId id="293" r:id="rId19"/>
    <p:sldId id="294" r:id="rId20"/>
    <p:sldId id="283" r:id="rId21"/>
    <p:sldId id="292" r:id="rId22"/>
    <p:sldId id="295" r:id="rId23"/>
    <p:sldId id="299" r:id="rId24"/>
    <p:sldId id="300" r:id="rId25"/>
    <p:sldId id="301" r:id="rId26"/>
    <p:sldId id="296" r:id="rId27"/>
    <p:sldId id="267" r:id="rId28"/>
    <p:sldId id="262" r:id="rId29"/>
    <p:sldId id="288" r:id="rId30"/>
    <p:sldId id="282" r:id="rId31"/>
    <p:sldId id="289" r:id="rId32"/>
    <p:sldId id="258" r:id="rId33"/>
    <p:sldId id="297" r:id="rId34"/>
    <p:sldId id="284" r:id="rId35"/>
    <p:sldId id="298" r:id="rId36"/>
    <p:sldId id="26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 varScale="1">
        <p:scale>
          <a:sx n="80" d="100"/>
          <a:sy n="80" d="100"/>
        </p:scale>
        <p:origin x="-7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ACD7F-1146-4B2D-BC0B-79F629FDF9D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A6145-6684-4723-9A73-5560A007D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12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A6145-6684-4723-9A73-5560A007D9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2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6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83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4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4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1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8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0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1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3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4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DDF83-8184-4483-9D63-C28F9CCEC522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7F417-138C-4DD2-B00E-31CAE1B99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4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CE 374K Hydrology Field Trip</a:t>
            </a:r>
            <a:br>
              <a:rPr lang="en-US" dirty="0" smtClean="0"/>
            </a:br>
            <a:r>
              <a:rPr lang="en-US" dirty="0" smtClean="0"/>
              <a:t>University of Texas at Austin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7056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Thursday 21 March 2013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Maps prepared by David R. Maidment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0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23838"/>
            <a:ext cx="928687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1502210" y="522514"/>
            <a:ext cx="7304333" cy="4593772"/>
          </a:xfrm>
          <a:custGeom>
            <a:avLst/>
            <a:gdLst>
              <a:gd name="connsiteX0" fmla="*/ 391904 w 7304333"/>
              <a:gd name="connsiteY0" fmla="*/ 4593772 h 4593772"/>
              <a:gd name="connsiteX1" fmla="*/ 315704 w 7304333"/>
              <a:gd name="connsiteY1" fmla="*/ 4474029 h 4593772"/>
              <a:gd name="connsiteX2" fmla="*/ 185076 w 7304333"/>
              <a:gd name="connsiteY2" fmla="*/ 4343400 h 4593772"/>
              <a:gd name="connsiteX3" fmla="*/ 19 w 7304333"/>
              <a:gd name="connsiteY3" fmla="*/ 4223657 h 4593772"/>
              <a:gd name="connsiteX4" fmla="*/ 174190 w 7304333"/>
              <a:gd name="connsiteY4" fmla="*/ 4060372 h 4593772"/>
              <a:gd name="connsiteX5" fmla="*/ 315704 w 7304333"/>
              <a:gd name="connsiteY5" fmla="*/ 3864429 h 4593772"/>
              <a:gd name="connsiteX6" fmla="*/ 435447 w 7304333"/>
              <a:gd name="connsiteY6" fmla="*/ 3657600 h 4593772"/>
              <a:gd name="connsiteX7" fmla="*/ 576961 w 7304333"/>
              <a:gd name="connsiteY7" fmla="*/ 3396343 h 4593772"/>
              <a:gd name="connsiteX8" fmla="*/ 772904 w 7304333"/>
              <a:gd name="connsiteY8" fmla="*/ 3037115 h 4593772"/>
              <a:gd name="connsiteX9" fmla="*/ 914419 w 7304333"/>
              <a:gd name="connsiteY9" fmla="*/ 2536372 h 4593772"/>
              <a:gd name="connsiteX10" fmla="*/ 990619 w 7304333"/>
              <a:gd name="connsiteY10" fmla="*/ 2231572 h 4593772"/>
              <a:gd name="connsiteX11" fmla="*/ 1338961 w 7304333"/>
              <a:gd name="connsiteY11" fmla="*/ 1883229 h 4593772"/>
              <a:gd name="connsiteX12" fmla="*/ 1730847 w 7304333"/>
              <a:gd name="connsiteY12" fmla="*/ 1687286 h 4593772"/>
              <a:gd name="connsiteX13" fmla="*/ 2079190 w 7304333"/>
              <a:gd name="connsiteY13" fmla="*/ 1262743 h 4593772"/>
              <a:gd name="connsiteX14" fmla="*/ 2449304 w 7304333"/>
              <a:gd name="connsiteY14" fmla="*/ 1001486 h 4593772"/>
              <a:gd name="connsiteX15" fmla="*/ 2830304 w 7304333"/>
              <a:gd name="connsiteY15" fmla="*/ 772886 h 4593772"/>
              <a:gd name="connsiteX16" fmla="*/ 3331047 w 7304333"/>
              <a:gd name="connsiteY16" fmla="*/ 870857 h 4593772"/>
              <a:gd name="connsiteX17" fmla="*/ 3592304 w 7304333"/>
              <a:gd name="connsiteY17" fmla="*/ 892629 h 4593772"/>
              <a:gd name="connsiteX18" fmla="*/ 3940647 w 7304333"/>
              <a:gd name="connsiteY18" fmla="*/ 859972 h 4593772"/>
              <a:gd name="connsiteX19" fmla="*/ 4191019 w 7304333"/>
              <a:gd name="connsiteY19" fmla="*/ 631372 h 4593772"/>
              <a:gd name="connsiteX20" fmla="*/ 4517590 w 7304333"/>
              <a:gd name="connsiteY20" fmla="*/ 413657 h 4593772"/>
              <a:gd name="connsiteX21" fmla="*/ 5072761 w 7304333"/>
              <a:gd name="connsiteY21" fmla="*/ 119743 h 4593772"/>
              <a:gd name="connsiteX22" fmla="*/ 5475533 w 7304333"/>
              <a:gd name="connsiteY22" fmla="*/ 130629 h 4593772"/>
              <a:gd name="connsiteX23" fmla="*/ 6096019 w 7304333"/>
              <a:gd name="connsiteY23" fmla="*/ 315686 h 4593772"/>
              <a:gd name="connsiteX24" fmla="*/ 6792704 w 7304333"/>
              <a:gd name="connsiteY24" fmla="*/ 293915 h 4593772"/>
              <a:gd name="connsiteX25" fmla="*/ 7304333 w 7304333"/>
              <a:gd name="connsiteY25" fmla="*/ 0 h 459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304333" h="4593772">
                <a:moveTo>
                  <a:pt x="391904" y="4593772"/>
                </a:moveTo>
                <a:cubicBezTo>
                  <a:pt x="371039" y="4554765"/>
                  <a:pt x="350175" y="4515758"/>
                  <a:pt x="315704" y="4474029"/>
                </a:cubicBezTo>
                <a:cubicBezTo>
                  <a:pt x="281233" y="4432300"/>
                  <a:pt x="237690" y="4385129"/>
                  <a:pt x="185076" y="4343400"/>
                </a:cubicBezTo>
                <a:cubicBezTo>
                  <a:pt x="132462" y="4301671"/>
                  <a:pt x="1833" y="4270828"/>
                  <a:pt x="19" y="4223657"/>
                </a:cubicBezTo>
                <a:cubicBezTo>
                  <a:pt x="-1795" y="4176486"/>
                  <a:pt x="121576" y="4120243"/>
                  <a:pt x="174190" y="4060372"/>
                </a:cubicBezTo>
                <a:cubicBezTo>
                  <a:pt x="226804" y="4000501"/>
                  <a:pt x="272161" y="3931558"/>
                  <a:pt x="315704" y="3864429"/>
                </a:cubicBezTo>
                <a:cubicBezTo>
                  <a:pt x="359247" y="3797300"/>
                  <a:pt x="391904" y="3735614"/>
                  <a:pt x="435447" y="3657600"/>
                </a:cubicBezTo>
                <a:cubicBezTo>
                  <a:pt x="478990" y="3579586"/>
                  <a:pt x="576961" y="3396343"/>
                  <a:pt x="576961" y="3396343"/>
                </a:cubicBezTo>
                <a:cubicBezTo>
                  <a:pt x="633204" y="3292929"/>
                  <a:pt x="716661" y="3180443"/>
                  <a:pt x="772904" y="3037115"/>
                </a:cubicBezTo>
                <a:cubicBezTo>
                  <a:pt x="829147" y="2893787"/>
                  <a:pt x="878133" y="2670629"/>
                  <a:pt x="914419" y="2536372"/>
                </a:cubicBezTo>
                <a:cubicBezTo>
                  <a:pt x="950705" y="2402115"/>
                  <a:pt x="919862" y="2340429"/>
                  <a:pt x="990619" y="2231572"/>
                </a:cubicBezTo>
                <a:cubicBezTo>
                  <a:pt x="1061376" y="2122715"/>
                  <a:pt x="1215590" y="1973943"/>
                  <a:pt x="1338961" y="1883229"/>
                </a:cubicBezTo>
                <a:cubicBezTo>
                  <a:pt x="1462332" y="1792515"/>
                  <a:pt x="1607476" y="1790700"/>
                  <a:pt x="1730847" y="1687286"/>
                </a:cubicBezTo>
                <a:cubicBezTo>
                  <a:pt x="1854219" y="1583872"/>
                  <a:pt x="1959447" y="1377043"/>
                  <a:pt x="2079190" y="1262743"/>
                </a:cubicBezTo>
                <a:cubicBezTo>
                  <a:pt x="2198933" y="1148443"/>
                  <a:pt x="2324118" y="1083129"/>
                  <a:pt x="2449304" y="1001486"/>
                </a:cubicBezTo>
                <a:cubicBezTo>
                  <a:pt x="2574490" y="919843"/>
                  <a:pt x="2683347" y="794657"/>
                  <a:pt x="2830304" y="772886"/>
                </a:cubicBezTo>
                <a:cubicBezTo>
                  <a:pt x="2977261" y="751115"/>
                  <a:pt x="3204047" y="850900"/>
                  <a:pt x="3331047" y="870857"/>
                </a:cubicBezTo>
                <a:cubicBezTo>
                  <a:pt x="3458047" y="890814"/>
                  <a:pt x="3490704" y="894443"/>
                  <a:pt x="3592304" y="892629"/>
                </a:cubicBezTo>
                <a:cubicBezTo>
                  <a:pt x="3693904" y="890815"/>
                  <a:pt x="3840861" y="903515"/>
                  <a:pt x="3940647" y="859972"/>
                </a:cubicBezTo>
                <a:cubicBezTo>
                  <a:pt x="4040433" y="816429"/>
                  <a:pt x="4094862" y="705758"/>
                  <a:pt x="4191019" y="631372"/>
                </a:cubicBezTo>
                <a:cubicBezTo>
                  <a:pt x="4287176" y="556986"/>
                  <a:pt x="4370633" y="498929"/>
                  <a:pt x="4517590" y="413657"/>
                </a:cubicBezTo>
                <a:cubicBezTo>
                  <a:pt x="4664547" y="328385"/>
                  <a:pt x="4913104" y="166914"/>
                  <a:pt x="5072761" y="119743"/>
                </a:cubicBezTo>
                <a:cubicBezTo>
                  <a:pt x="5232418" y="72572"/>
                  <a:pt x="5304990" y="97972"/>
                  <a:pt x="5475533" y="130629"/>
                </a:cubicBezTo>
                <a:cubicBezTo>
                  <a:pt x="5646076" y="163286"/>
                  <a:pt x="5876491" y="288472"/>
                  <a:pt x="6096019" y="315686"/>
                </a:cubicBezTo>
                <a:cubicBezTo>
                  <a:pt x="6315547" y="342900"/>
                  <a:pt x="6591318" y="346529"/>
                  <a:pt x="6792704" y="293915"/>
                </a:cubicBezTo>
                <a:cubicBezTo>
                  <a:pt x="6994090" y="241301"/>
                  <a:pt x="7149211" y="120650"/>
                  <a:pt x="730433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81200" y="4953000"/>
            <a:ext cx="245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Enter on Sun Chase Blvd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3984170"/>
            <a:ext cx="1794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Right on </a:t>
            </a:r>
          </a:p>
          <a:p>
            <a:pPr algn="ctr"/>
            <a:r>
              <a:rPr lang="en-US" dirty="0" smtClean="0"/>
              <a:t>Cypress Creek Rd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1219200"/>
            <a:ext cx="2671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Continue Brushy Creek Rd </a:t>
            </a:r>
          </a:p>
          <a:p>
            <a:pPr algn="ctr"/>
            <a:r>
              <a:rPr lang="en-US" dirty="0" smtClean="0"/>
              <a:t>from Cypress Creek Rd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43600" y="868472"/>
            <a:ext cx="381001" cy="2745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52800" y="1865532"/>
            <a:ext cx="228601" cy="3507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334986" y="3276600"/>
            <a:ext cx="228600" cy="5272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600200" y="4940921"/>
            <a:ext cx="267913" cy="3507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153400" y="779001"/>
            <a:ext cx="381001" cy="1372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19163" y="1493728"/>
            <a:ext cx="467025" cy="486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8" y="420961"/>
            <a:ext cx="420871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From Stop #1 to Stop #2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420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21" y="1371440"/>
            <a:ext cx="6793241" cy="42503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457200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 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251460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7 – Stop #2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1900450"/>
            <a:ext cx="5807869" cy="379595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819150" y="1883970"/>
            <a:ext cx="854242" cy="20213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87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0" name="Group 6149"/>
          <p:cNvGrpSpPr/>
          <p:nvPr/>
        </p:nvGrpSpPr>
        <p:grpSpPr>
          <a:xfrm>
            <a:off x="-32657" y="186583"/>
            <a:ext cx="9057595" cy="6304705"/>
            <a:chOff x="-32657" y="186583"/>
            <a:chExt cx="9057595" cy="630470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63" y="366713"/>
              <a:ext cx="8905875" cy="612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217714" y="1774371"/>
              <a:ext cx="6770885" cy="3418115"/>
            </a:xfrm>
            <a:custGeom>
              <a:avLst/>
              <a:gdLst>
                <a:gd name="connsiteX0" fmla="*/ 0 w 6770885"/>
                <a:gd name="connsiteY0" fmla="*/ 3418115 h 3418115"/>
                <a:gd name="connsiteX1" fmla="*/ 674915 w 6770885"/>
                <a:gd name="connsiteY1" fmla="*/ 3341915 h 3418115"/>
                <a:gd name="connsiteX2" fmla="*/ 1230086 w 6770885"/>
                <a:gd name="connsiteY2" fmla="*/ 3124200 h 3418115"/>
                <a:gd name="connsiteX3" fmla="*/ 1926772 w 6770885"/>
                <a:gd name="connsiteY3" fmla="*/ 2852058 h 3418115"/>
                <a:gd name="connsiteX4" fmla="*/ 2612572 w 6770885"/>
                <a:gd name="connsiteY4" fmla="*/ 2547258 h 3418115"/>
                <a:gd name="connsiteX5" fmla="*/ 3222172 w 6770885"/>
                <a:gd name="connsiteY5" fmla="*/ 2242458 h 3418115"/>
                <a:gd name="connsiteX6" fmla="*/ 3907972 w 6770885"/>
                <a:gd name="connsiteY6" fmla="*/ 1861458 h 3418115"/>
                <a:gd name="connsiteX7" fmla="*/ 4539343 w 6770885"/>
                <a:gd name="connsiteY7" fmla="*/ 1480458 h 3418115"/>
                <a:gd name="connsiteX8" fmla="*/ 5148943 w 6770885"/>
                <a:gd name="connsiteY8" fmla="*/ 1132115 h 3418115"/>
                <a:gd name="connsiteX9" fmla="*/ 5715000 w 6770885"/>
                <a:gd name="connsiteY9" fmla="*/ 674915 h 3418115"/>
                <a:gd name="connsiteX10" fmla="*/ 6313715 w 6770885"/>
                <a:gd name="connsiteY10" fmla="*/ 293915 h 3418115"/>
                <a:gd name="connsiteX11" fmla="*/ 6716486 w 6770885"/>
                <a:gd name="connsiteY11" fmla="*/ 0 h 3418115"/>
                <a:gd name="connsiteX12" fmla="*/ 6760029 w 6770885"/>
                <a:gd name="connsiteY12" fmla="*/ 293915 h 3418115"/>
                <a:gd name="connsiteX13" fmla="*/ 6651172 w 6770885"/>
                <a:gd name="connsiteY13" fmla="*/ 642258 h 3418115"/>
                <a:gd name="connsiteX14" fmla="*/ 6400800 w 6770885"/>
                <a:gd name="connsiteY14" fmla="*/ 925286 h 3418115"/>
                <a:gd name="connsiteX15" fmla="*/ 6400800 w 6770885"/>
                <a:gd name="connsiteY15" fmla="*/ 925286 h 341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70885" h="3418115">
                  <a:moveTo>
                    <a:pt x="0" y="3418115"/>
                  </a:moveTo>
                  <a:cubicBezTo>
                    <a:pt x="234950" y="3404508"/>
                    <a:pt x="469901" y="3390901"/>
                    <a:pt x="674915" y="3341915"/>
                  </a:cubicBezTo>
                  <a:cubicBezTo>
                    <a:pt x="879929" y="3292929"/>
                    <a:pt x="1230086" y="3124200"/>
                    <a:pt x="1230086" y="3124200"/>
                  </a:cubicBezTo>
                  <a:cubicBezTo>
                    <a:pt x="1438729" y="3042557"/>
                    <a:pt x="1696358" y="2948215"/>
                    <a:pt x="1926772" y="2852058"/>
                  </a:cubicBezTo>
                  <a:cubicBezTo>
                    <a:pt x="2157186" y="2755901"/>
                    <a:pt x="2396672" y="2648858"/>
                    <a:pt x="2612572" y="2547258"/>
                  </a:cubicBezTo>
                  <a:cubicBezTo>
                    <a:pt x="2828472" y="2445658"/>
                    <a:pt x="3006272" y="2356758"/>
                    <a:pt x="3222172" y="2242458"/>
                  </a:cubicBezTo>
                  <a:cubicBezTo>
                    <a:pt x="3438072" y="2128158"/>
                    <a:pt x="3688444" y="1988458"/>
                    <a:pt x="3907972" y="1861458"/>
                  </a:cubicBezTo>
                  <a:cubicBezTo>
                    <a:pt x="4127500" y="1734458"/>
                    <a:pt x="4332515" y="1602015"/>
                    <a:pt x="4539343" y="1480458"/>
                  </a:cubicBezTo>
                  <a:cubicBezTo>
                    <a:pt x="4746172" y="1358901"/>
                    <a:pt x="4953000" y="1266372"/>
                    <a:pt x="5148943" y="1132115"/>
                  </a:cubicBezTo>
                  <a:cubicBezTo>
                    <a:pt x="5344886" y="997858"/>
                    <a:pt x="5520871" y="814615"/>
                    <a:pt x="5715000" y="674915"/>
                  </a:cubicBezTo>
                  <a:cubicBezTo>
                    <a:pt x="5909129" y="535215"/>
                    <a:pt x="6146801" y="406401"/>
                    <a:pt x="6313715" y="293915"/>
                  </a:cubicBezTo>
                  <a:cubicBezTo>
                    <a:pt x="6480629" y="181429"/>
                    <a:pt x="6642100" y="0"/>
                    <a:pt x="6716486" y="0"/>
                  </a:cubicBezTo>
                  <a:cubicBezTo>
                    <a:pt x="6790872" y="0"/>
                    <a:pt x="6770915" y="186872"/>
                    <a:pt x="6760029" y="293915"/>
                  </a:cubicBezTo>
                  <a:cubicBezTo>
                    <a:pt x="6749143" y="400958"/>
                    <a:pt x="6711044" y="537029"/>
                    <a:pt x="6651172" y="642258"/>
                  </a:cubicBezTo>
                  <a:cubicBezTo>
                    <a:pt x="6591300" y="747487"/>
                    <a:pt x="6400800" y="925286"/>
                    <a:pt x="6400800" y="925286"/>
                  </a:cubicBezTo>
                  <a:lnTo>
                    <a:pt x="6400800" y="92528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6477000" y="2642175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2612014" y="478971"/>
              <a:ext cx="4499495" cy="3603711"/>
            </a:xfrm>
            <a:custGeom>
              <a:avLst/>
              <a:gdLst>
                <a:gd name="connsiteX0" fmla="*/ 4202443 w 4499495"/>
                <a:gd name="connsiteY0" fmla="*/ 2220686 h 3603711"/>
                <a:gd name="connsiteX1" fmla="*/ 4387500 w 4499495"/>
                <a:gd name="connsiteY1" fmla="*/ 1937658 h 3603711"/>
                <a:gd name="connsiteX2" fmla="*/ 4496357 w 4499495"/>
                <a:gd name="connsiteY2" fmla="*/ 1480458 h 3603711"/>
                <a:gd name="connsiteX3" fmla="*/ 4267757 w 4499495"/>
                <a:gd name="connsiteY3" fmla="*/ 1121229 h 3603711"/>
                <a:gd name="connsiteX4" fmla="*/ 3821443 w 4499495"/>
                <a:gd name="connsiteY4" fmla="*/ 1262743 h 3603711"/>
                <a:gd name="connsiteX5" fmla="*/ 3429557 w 4499495"/>
                <a:gd name="connsiteY5" fmla="*/ 1632858 h 3603711"/>
                <a:gd name="connsiteX6" fmla="*/ 2939700 w 4499495"/>
                <a:gd name="connsiteY6" fmla="*/ 1948543 h 3603711"/>
                <a:gd name="connsiteX7" fmla="*/ 2504272 w 4499495"/>
                <a:gd name="connsiteY7" fmla="*/ 2307772 h 3603711"/>
                <a:gd name="connsiteX8" fmla="*/ 2090615 w 4499495"/>
                <a:gd name="connsiteY8" fmla="*/ 2590800 h 3603711"/>
                <a:gd name="connsiteX9" fmla="*/ 1513672 w 4499495"/>
                <a:gd name="connsiteY9" fmla="*/ 2852058 h 3603711"/>
                <a:gd name="connsiteX10" fmla="*/ 936729 w 4499495"/>
                <a:gd name="connsiteY10" fmla="*/ 3178629 h 3603711"/>
                <a:gd name="connsiteX11" fmla="*/ 370672 w 4499495"/>
                <a:gd name="connsiteY11" fmla="*/ 3472543 h 3603711"/>
                <a:gd name="connsiteX12" fmla="*/ 142072 w 4499495"/>
                <a:gd name="connsiteY12" fmla="*/ 3603172 h 3603711"/>
                <a:gd name="connsiteX13" fmla="*/ 557 w 4499495"/>
                <a:gd name="connsiteY13" fmla="*/ 3429000 h 3603711"/>
                <a:gd name="connsiteX14" fmla="*/ 98529 w 4499495"/>
                <a:gd name="connsiteY14" fmla="*/ 2993572 h 3603711"/>
                <a:gd name="connsiteX15" fmla="*/ 240043 w 4499495"/>
                <a:gd name="connsiteY15" fmla="*/ 2481943 h 3603711"/>
                <a:gd name="connsiteX16" fmla="*/ 338015 w 4499495"/>
                <a:gd name="connsiteY16" fmla="*/ 2220686 h 3603711"/>
                <a:gd name="connsiteX17" fmla="*/ 512186 w 4499495"/>
                <a:gd name="connsiteY17" fmla="*/ 1687286 h 3603711"/>
                <a:gd name="connsiteX18" fmla="*/ 708129 w 4499495"/>
                <a:gd name="connsiteY18" fmla="*/ 990600 h 3603711"/>
                <a:gd name="connsiteX19" fmla="*/ 871415 w 4499495"/>
                <a:gd name="connsiteY19" fmla="*/ 424543 h 3603711"/>
                <a:gd name="connsiteX20" fmla="*/ 991157 w 4499495"/>
                <a:gd name="connsiteY20" fmla="*/ 0 h 3603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9495" h="3603711">
                  <a:moveTo>
                    <a:pt x="4202443" y="2220686"/>
                  </a:moveTo>
                  <a:cubicBezTo>
                    <a:pt x="4270478" y="2140857"/>
                    <a:pt x="4338514" y="2061029"/>
                    <a:pt x="4387500" y="1937658"/>
                  </a:cubicBezTo>
                  <a:cubicBezTo>
                    <a:pt x="4436486" y="1814287"/>
                    <a:pt x="4516314" y="1616529"/>
                    <a:pt x="4496357" y="1480458"/>
                  </a:cubicBezTo>
                  <a:cubicBezTo>
                    <a:pt x="4476400" y="1344387"/>
                    <a:pt x="4380243" y="1157515"/>
                    <a:pt x="4267757" y="1121229"/>
                  </a:cubicBezTo>
                  <a:cubicBezTo>
                    <a:pt x="4155271" y="1084943"/>
                    <a:pt x="3961143" y="1177471"/>
                    <a:pt x="3821443" y="1262743"/>
                  </a:cubicBezTo>
                  <a:cubicBezTo>
                    <a:pt x="3681743" y="1348014"/>
                    <a:pt x="3576514" y="1518558"/>
                    <a:pt x="3429557" y="1632858"/>
                  </a:cubicBezTo>
                  <a:cubicBezTo>
                    <a:pt x="3282600" y="1747158"/>
                    <a:pt x="3093914" y="1836057"/>
                    <a:pt x="2939700" y="1948543"/>
                  </a:cubicBezTo>
                  <a:cubicBezTo>
                    <a:pt x="2785486" y="2061029"/>
                    <a:pt x="2645786" y="2200729"/>
                    <a:pt x="2504272" y="2307772"/>
                  </a:cubicBezTo>
                  <a:cubicBezTo>
                    <a:pt x="2362758" y="2414815"/>
                    <a:pt x="2255715" y="2500086"/>
                    <a:pt x="2090615" y="2590800"/>
                  </a:cubicBezTo>
                  <a:cubicBezTo>
                    <a:pt x="1925515" y="2681514"/>
                    <a:pt x="1705986" y="2754087"/>
                    <a:pt x="1513672" y="2852058"/>
                  </a:cubicBezTo>
                  <a:cubicBezTo>
                    <a:pt x="1321358" y="2950030"/>
                    <a:pt x="1127229" y="3075215"/>
                    <a:pt x="936729" y="3178629"/>
                  </a:cubicBezTo>
                  <a:cubicBezTo>
                    <a:pt x="746229" y="3282043"/>
                    <a:pt x="503115" y="3401786"/>
                    <a:pt x="370672" y="3472543"/>
                  </a:cubicBezTo>
                  <a:cubicBezTo>
                    <a:pt x="238229" y="3543300"/>
                    <a:pt x="203758" y="3610429"/>
                    <a:pt x="142072" y="3603172"/>
                  </a:cubicBezTo>
                  <a:cubicBezTo>
                    <a:pt x="80386" y="3595915"/>
                    <a:pt x="7814" y="3530600"/>
                    <a:pt x="557" y="3429000"/>
                  </a:cubicBezTo>
                  <a:cubicBezTo>
                    <a:pt x="-6700" y="3327400"/>
                    <a:pt x="58615" y="3151415"/>
                    <a:pt x="98529" y="2993572"/>
                  </a:cubicBezTo>
                  <a:cubicBezTo>
                    <a:pt x="138443" y="2835729"/>
                    <a:pt x="200129" y="2610757"/>
                    <a:pt x="240043" y="2481943"/>
                  </a:cubicBezTo>
                  <a:cubicBezTo>
                    <a:pt x="279957" y="2353129"/>
                    <a:pt x="292658" y="2353129"/>
                    <a:pt x="338015" y="2220686"/>
                  </a:cubicBezTo>
                  <a:cubicBezTo>
                    <a:pt x="383372" y="2088243"/>
                    <a:pt x="450500" y="1892300"/>
                    <a:pt x="512186" y="1687286"/>
                  </a:cubicBezTo>
                  <a:cubicBezTo>
                    <a:pt x="573872" y="1482272"/>
                    <a:pt x="648258" y="1201057"/>
                    <a:pt x="708129" y="990600"/>
                  </a:cubicBezTo>
                  <a:cubicBezTo>
                    <a:pt x="768000" y="780143"/>
                    <a:pt x="824244" y="589643"/>
                    <a:pt x="871415" y="424543"/>
                  </a:cubicBezTo>
                  <a:cubicBezTo>
                    <a:pt x="918586" y="259443"/>
                    <a:pt x="954871" y="129721"/>
                    <a:pt x="991157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364671" y="5285014"/>
              <a:ext cx="533400" cy="489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2360837" y="4495800"/>
              <a:ext cx="304800" cy="1251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3886200" y="3733800"/>
              <a:ext cx="304800" cy="1251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861761" y="3124200"/>
              <a:ext cx="304800" cy="1251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5943600" y="2364075"/>
              <a:ext cx="304800" cy="1251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6775676" y="2085641"/>
              <a:ext cx="82324" cy="34102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959109" y="2364075"/>
              <a:ext cx="152400" cy="34069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5116286" y="2489261"/>
              <a:ext cx="269006" cy="19951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480552" y="186583"/>
              <a:ext cx="5473934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Stop #2  Brushy Creek Lake Park</a:t>
              </a:r>
              <a:endParaRPr lang="en-US" sz="32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4038600" y="3113314"/>
              <a:ext cx="326571" cy="13607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971800" y="3657600"/>
              <a:ext cx="381000" cy="2013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4492" y="3181350"/>
              <a:ext cx="101108" cy="29953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3302984" y="1486748"/>
              <a:ext cx="101108" cy="30854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248400" y="1600200"/>
              <a:ext cx="228601" cy="17417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807098" y="2906220"/>
              <a:ext cx="608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Stop</a:t>
              </a:r>
              <a:endParaRPr lang="en-US" dirty="0"/>
            </a:p>
          </p:txBody>
        </p:sp>
        <p:sp>
          <p:nvSpPr>
            <p:cNvPr id="6149" name="TextBox 6148"/>
            <p:cNvSpPr txBox="1"/>
            <p:nvPr/>
          </p:nvSpPr>
          <p:spPr>
            <a:xfrm>
              <a:off x="-32657" y="5339443"/>
              <a:ext cx="17114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Enter on </a:t>
              </a:r>
            </a:p>
            <a:p>
              <a:pPr algn="ctr"/>
              <a:r>
                <a:rPr lang="en-US" dirty="0" smtClean="0"/>
                <a:t>Brushy Creek Rd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25863" y="1589705"/>
              <a:ext cx="2058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Exit on Parmer Lane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9233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5763" y="471488"/>
            <a:ext cx="8372475" cy="5915025"/>
            <a:chOff x="385763" y="471488"/>
            <a:chExt cx="8372475" cy="591502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63" y="471488"/>
              <a:ext cx="8372475" cy="591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0266" y="840820"/>
              <a:ext cx="316195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Stop #2  Brushy Creek Lake Park</a:t>
              </a:r>
              <a:endParaRPr lang="en-US" dirty="0"/>
            </a:p>
          </p:txBody>
        </p:sp>
        <p:cxnSp>
          <p:nvCxnSpPr>
            <p:cNvPr id="5" name="Straight Arrow Connector 4"/>
            <p:cNvCxnSpPr>
              <a:stCxn id="4" idx="2"/>
            </p:cNvCxnSpPr>
            <p:nvPr/>
          </p:nvCxnSpPr>
          <p:spPr>
            <a:xfrm>
              <a:off x="3261244" y="1210152"/>
              <a:ext cx="1666142" cy="183784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35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Control Reservoir: Dam 7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30" y="1447800"/>
            <a:ext cx="5400675" cy="509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" y="2362200"/>
            <a:ext cx="417578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546789" y="1447800"/>
            <a:ext cx="2161641" cy="22439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0" y="3733800"/>
            <a:ext cx="2184430" cy="2809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672839" y="3539384"/>
            <a:ext cx="152400" cy="76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Precipitation in Tropical Storm </a:t>
            </a:r>
            <a:r>
              <a:rPr lang="en-US" sz="3600" dirty="0" err="1" smtClean="0"/>
              <a:t>Hermine</a:t>
            </a:r>
            <a:r>
              <a:rPr lang="en-US" sz="3600" dirty="0" smtClean="0"/>
              <a:t> (in)</a:t>
            </a: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19048"/>
            <a:ext cx="6953250" cy="493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3" y="5139335"/>
            <a:ext cx="50271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197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 Time Series at Dam 7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199"/>
            <a:ext cx="7281862" cy="278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4953000"/>
            <a:ext cx="328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Precipitation = 10.98 inches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2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Brushy Creek Lake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Lake as a Recreational Facility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402398"/>
            <a:ext cx="7867653" cy="50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Creek Watershed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71650"/>
            <a:ext cx="4264819" cy="404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6138" y="5193506"/>
            <a:ext cx="7552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Stop #1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93356" y="5332006"/>
            <a:ext cx="514350" cy="115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79419" y="4570393"/>
            <a:ext cx="7552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Stop #2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086475" y="4407694"/>
            <a:ext cx="692944" cy="262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93732" y="3998893"/>
            <a:ext cx="7552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Stop #3 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6540105" y="4088994"/>
            <a:ext cx="453627" cy="599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17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7, Upper Brushy Creek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821312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Site on the Dam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4648200" cy="348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62200"/>
            <a:ext cx="4419600" cy="33147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5262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Dam 7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04999"/>
            <a:ext cx="4724400" cy="354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0"/>
            <a:ext cx="3530377" cy="24249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5029200"/>
            <a:ext cx="249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Inlet Structure on Dam 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1" y="560585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Erosion downstream of the  emergency spillway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0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Erosion at Top of Spillway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4876800" cy="3642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971800"/>
            <a:ext cx="4684095" cy="34986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638800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Photos: Andrew Goodman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90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Erosion Downstream of Spillway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705600" cy="5008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6337551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Andrew Goodman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75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Erosion Downstream of the Spillway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11209"/>
            <a:ext cx="6553200" cy="4894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6337551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Andrew Goodman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63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South Brushy Creek downstream of Dam 7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9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1108" y="420961"/>
            <a:ext cx="8306130" cy="5551214"/>
            <a:chOff x="71108" y="420961"/>
            <a:chExt cx="8306130" cy="5551214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63" y="885825"/>
              <a:ext cx="7610475" cy="508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1108" y="420961"/>
              <a:ext cx="4208716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From Stop #2 to Stop #3</a:t>
              </a:r>
              <a:endParaRPr lang="en-US" sz="3200" dirty="0"/>
            </a:p>
          </p:txBody>
        </p:sp>
        <p:sp>
          <p:nvSpPr>
            <p:cNvPr id="2" name="Freeform 1"/>
            <p:cNvSpPr/>
            <p:nvPr/>
          </p:nvSpPr>
          <p:spPr>
            <a:xfrm>
              <a:off x="2010585" y="1725863"/>
              <a:ext cx="3987444" cy="3423080"/>
            </a:xfrm>
            <a:custGeom>
              <a:avLst/>
              <a:gdLst>
                <a:gd name="connsiteX0" fmla="*/ 841472 w 3987444"/>
                <a:gd name="connsiteY0" fmla="*/ 3423080 h 3423080"/>
                <a:gd name="connsiteX1" fmla="*/ 863244 w 3987444"/>
                <a:gd name="connsiteY1" fmla="*/ 2693737 h 3423080"/>
                <a:gd name="connsiteX2" fmla="*/ 547558 w 3987444"/>
                <a:gd name="connsiteY2" fmla="*/ 2018823 h 3423080"/>
                <a:gd name="connsiteX3" fmla="*/ 3272 w 3987444"/>
                <a:gd name="connsiteY3" fmla="*/ 1289480 h 3423080"/>
                <a:gd name="connsiteX4" fmla="*/ 362501 w 3987444"/>
                <a:gd name="connsiteY4" fmla="*/ 908480 h 3423080"/>
                <a:gd name="connsiteX5" fmla="*/ 1189815 w 3987444"/>
                <a:gd name="connsiteY5" fmla="*/ 364194 h 3423080"/>
                <a:gd name="connsiteX6" fmla="*/ 1886501 w 3987444"/>
                <a:gd name="connsiteY6" fmla="*/ 124708 h 3423080"/>
                <a:gd name="connsiteX7" fmla="*/ 2180415 w 3987444"/>
                <a:gd name="connsiteY7" fmla="*/ 15851 h 3423080"/>
                <a:gd name="connsiteX8" fmla="*/ 2365472 w 3987444"/>
                <a:gd name="connsiteY8" fmla="*/ 462166 h 3423080"/>
                <a:gd name="connsiteX9" fmla="*/ 2931529 w 3987444"/>
                <a:gd name="connsiteY9" fmla="*/ 668994 h 3423080"/>
                <a:gd name="connsiteX10" fmla="*/ 3410501 w 3987444"/>
                <a:gd name="connsiteY10" fmla="*/ 810508 h 3423080"/>
                <a:gd name="connsiteX11" fmla="*/ 3660872 w 3987444"/>
                <a:gd name="connsiteY11" fmla="*/ 1430994 h 3423080"/>
                <a:gd name="connsiteX12" fmla="*/ 3856815 w 3987444"/>
                <a:gd name="connsiteY12" fmla="*/ 2084137 h 3423080"/>
                <a:gd name="connsiteX13" fmla="*/ 3987444 w 3987444"/>
                <a:gd name="connsiteY13" fmla="*/ 2388937 h 342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87444" h="3423080">
                  <a:moveTo>
                    <a:pt x="841472" y="3423080"/>
                  </a:moveTo>
                  <a:cubicBezTo>
                    <a:pt x="876851" y="3175430"/>
                    <a:pt x="912230" y="2927780"/>
                    <a:pt x="863244" y="2693737"/>
                  </a:cubicBezTo>
                  <a:cubicBezTo>
                    <a:pt x="814258" y="2459694"/>
                    <a:pt x="690887" y="2252866"/>
                    <a:pt x="547558" y="2018823"/>
                  </a:cubicBezTo>
                  <a:cubicBezTo>
                    <a:pt x="404229" y="1784780"/>
                    <a:pt x="34115" y="1474537"/>
                    <a:pt x="3272" y="1289480"/>
                  </a:cubicBezTo>
                  <a:cubicBezTo>
                    <a:pt x="-27571" y="1104423"/>
                    <a:pt x="164744" y="1062694"/>
                    <a:pt x="362501" y="908480"/>
                  </a:cubicBezTo>
                  <a:cubicBezTo>
                    <a:pt x="560258" y="754266"/>
                    <a:pt x="935815" y="494823"/>
                    <a:pt x="1189815" y="364194"/>
                  </a:cubicBezTo>
                  <a:cubicBezTo>
                    <a:pt x="1443815" y="233565"/>
                    <a:pt x="1721401" y="182765"/>
                    <a:pt x="1886501" y="124708"/>
                  </a:cubicBezTo>
                  <a:cubicBezTo>
                    <a:pt x="2051601" y="66651"/>
                    <a:pt x="2100587" y="-40392"/>
                    <a:pt x="2180415" y="15851"/>
                  </a:cubicBezTo>
                  <a:cubicBezTo>
                    <a:pt x="2260244" y="72094"/>
                    <a:pt x="2240286" y="353309"/>
                    <a:pt x="2365472" y="462166"/>
                  </a:cubicBezTo>
                  <a:cubicBezTo>
                    <a:pt x="2490658" y="571023"/>
                    <a:pt x="2757358" y="610937"/>
                    <a:pt x="2931529" y="668994"/>
                  </a:cubicBezTo>
                  <a:cubicBezTo>
                    <a:pt x="3105700" y="727051"/>
                    <a:pt x="3288944" y="683508"/>
                    <a:pt x="3410501" y="810508"/>
                  </a:cubicBezTo>
                  <a:cubicBezTo>
                    <a:pt x="3532058" y="937508"/>
                    <a:pt x="3586486" y="1218722"/>
                    <a:pt x="3660872" y="1430994"/>
                  </a:cubicBezTo>
                  <a:cubicBezTo>
                    <a:pt x="3735258" y="1643265"/>
                    <a:pt x="3802386" y="1924480"/>
                    <a:pt x="3856815" y="2084137"/>
                  </a:cubicBezTo>
                  <a:cubicBezTo>
                    <a:pt x="3911244" y="2243794"/>
                    <a:pt x="3949344" y="2316365"/>
                    <a:pt x="3987444" y="238893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71800" y="5334000"/>
              <a:ext cx="2595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Enter on Parmer Ln North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75466" y="2819400"/>
              <a:ext cx="1485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Right on 1431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43400" y="1600200"/>
              <a:ext cx="218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Right on Sam Bass Rd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5000" y="2819400"/>
              <a:ext cx="186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Right on Walsh Dr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4561114" y="2411186"/>
              <a:ext cx="391886" cy="10341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699507" y="1883229"/>
              <a:ext cx="393522" cy="18699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286000" y="2618014"/>
              <a:ext cx="304800" cy="2013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2286000" y="3276600"/>
              <a:ext cx="284018" cy="3537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971800" y="4495800"/>
              <a:ext cx="0" cy="4299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519057" y="3085318"/>
              <a:ext cx="97971" cy="3681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75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4" name="Group 7173"/>
          <p:cNvGrpSpPr/>
          <p:nvPr/>
        </p:nvGrpSpPr>
        <p:grpSpPr>
          <a:xfrm>
            <a:off x="296787" y="65061"/>
            <a:ext cx="8470976" cy="6707214"/>
            <a:chOff x="296787" y="65061"/>
            <a:chExt cx="8470976" cy="670721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238" y="85725"/>
              <a:ext cx="8391525" cy="668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eform 2"/>
            <p:cNvSpPr/>
            <p:nvPr/>
          </p:nvSpPr>
          <p:spPr>
            <a:xfrm>
              <a:off x="566057" y="304463"/>
              <a:ext cx="7068009" cy="6041908"/>
            </a:xfrm>
            <a:custGeom>
              <a:avLst/>
              <a:gdLst>
                <a:gd name="connsiteX0" fmla="*/ 0 w 7068009"/>
                <a:gd name="connsiteY0" fmla="*/ 1524337 h 6041908"/>
                <a:gd name="connsiteX1" fmla="*/ 381000 w 7068009"/>
                <a:gd name="connsiteY1" fmla="*/ 1175994 h 6041908"/>
                <a:gd name="connsiteX2" fmla="*/ 870857 w 7068009"/>
                <a:gd name="connsiteY2" fmla="*/ 827651 h 6041908"/>
                <a:gd name="connsiteX3" fmla="*/ 1621972 w 7068009"/>
                <a:gd name="connsiteY3" fmla="*/ 501080 h 6041908"/>
                <a:gd name="connsiteX4" fmla="*/ 2351314 w 7068009"/>
                <a:gd name="connsiteY4" fmla="*/ 250708 h 6041908"/>
                <a:gd name="connsiteX5" fmla="*/ 3069772 w 7068009"/>
                <a:gd name="connsiteY5" fmla="*/ 337 h 6041908"/>
                <a:gd name="connsiteX6" fmla="*/ 3396343 w 7068009"/>
                <a:gd name="connsiteY6" fmla="*/ 305137 h 6041908"/>
                <a:gd name="connsiteX7" fmla="*/ 3592286 w 7068009"/>
                <a:gd name="connsiteY7" fmla="*/ 903851 h 6041908"/>
                <a:gd name="connsiteX8" fmla="*/ 3951514 w 7068009"/>
                <a:gd name="connsiteY8" fmla="*/ 1263080 h 6041908"/>
                <a:gd name="connsiteX9" fmla="*/ 4844143 w 7068009"/>
                <a:gd name="connsiteY9" fmla="*/ 1339280 h 6041908"/>
                <a:gd name="connsiteX10" fmla="*/ 5584372 w 7068009"/>
                <a:gd name="connsiteY10" fmla="*/ 1448137 h 6041908"/>
                <a:gd name="connsiteX11" fmla="*/ 5769429 w 7068009"/>
                <a:gd name="connsiteY11" fmla="*/ 2090394 h 6041908"/>
                <a:gd name="connsiteX12" fmla="*/ 6041572 w 7068009"/>
                <a:gd name="connsiteY12" fmla="*/ 2743537 h 6041908"/>
                <a:gd name="connsiteX13" fmla="*/ 6281057 w 7068009"/>
                <a:gd name="connsiteY13" fmla="*/ 3429337 h 6041908"/>
                <a:gd name="connsiteX14" fmla="*/ 6444343 w 7068009"/>
                <a:gd name="connsiteY14" fmla="*/ 3962737 h 6041908"/>
                <a:gd name="connsiteX15" fmla="*/ 6727372 w 7068009"/>
                <a:gd name="connsiteY15" fmla="*/ 4583223 h 6041908"/>
                <a:gd name="connsiteX16" fmla="*/ 6868886 w 7068009"/>
                <a:gd name="connsiteY16" fmla="*/ 5225480 h 6041908"/>
                <a:gd name="connsiteX17" fmla="*/ 7064829 w 7068009"/>
                <a:gd name="connsiteY17" fmla="*/ 5562937 h 6041908"/>
                <a:gd name="connsiteX18" fmla="*/ 6988629 w 7068009"/>
                <a:gd name="connsiteY18" fmla="*/ 5922166 h 6041908"/>
                <a:gd name="connsiteX19" fmla="*/ 6966857 w 7068009"/>
                <a:gd name="connsiteY19" fmla="*/ 5976594 h 6041908"/>
                <a:gd name="connsiteX20" fmla="*/ 6553200 w 7068009"/>
                <a:gd name="connsiteY20" fmla="*/ 6041908 h 6041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068009" h="6041908">
                  <a:moveTo>
                    <a:pt x="0" y="1524337"/>
                  </a:moveTo>
                  <a:cubicBezTo>
                    <a:pt x="117928" y="1408222"/>
                    <a:pt x="235857" y="1292108"/>
                    <a:pt x="381000" y="1175994"/>
                  </a:cubicBezTo>
                  <a:cubicBezTo>
                    <a:pt x="526143" y="1059880"/>
                    <a:pt x="664028" y="940137"/>
                    <a:pt x="870857" y="827651"/>
                  </a:cubicBezTo>
                  <a:cubicBezTo>
                    <a:pt x="1077686" y="715165"/>
                    <a:pt x="1375229" y="597237"/>
                    <a:pt x="1621972" y="501080"/>
                  </a:cubicBezTo>
                  <a:cubicBezTo>
                    <a:pt x="1868715" y="404923"/>
                    <a:pt x="2351314" y="250708"/>
                    <a:pt x="2351314" y="250708"/>
                  </a:cubicBezTo>
                  <a:cubicBezTo>
                    <a:pt x="2592614" y="167251"/>
                    <a:pt x="2895601" y="-8734"/>
                    <a:pt x="3069772" y="337"/>
                  </a:cubicBezTo>
                  <a:cubicBezTo>
                    <a:pt x="3243943" y="9408"/>
                    <a:pt x="3309257" y="154551"/>
                    <a:pt x="3396343" y="305137"/>
                  </a:cubicBezTo>
                  <a:cubicBezTo>
                    <a:pt x="3483429" y="455723"/>
                    <a:pt x="3499758" y="744194"/>
                    <a:pt x="3592286" y="903851"/>
                  </a:cubicBezTo>
                  <a:cubicBezTo>
                    <a:pt x="3684814" y="1063508"/>
                    <a:pt x="3742871" y="1190509"/>
                    <a:pt x="3951514" y="1263080"/>
                  </a:cubicBezTo>
                  <a:cubicBezTo>
                    <a:pt x="4160157" y="1335651"/>
                    <a:pt x="4572000" y="1308437"/>
                    <a:pt x="4844143" y="1339280"/>
                  </a:cubicBezTo>
                  <a:cubicBezTo>
                    <a:pt x="5116286" y="1370123"/>
                    <a:pt x="5430158" y="1322951"/>
                    <a:pt x="5584372" y="1448137"/>
                  </a:cubicBezTo>
                  <a:cubicBezTo>
                    <a:pt x="5738586" y="1573323"/>
                    <a:pt x="5693229" y="1874494"/>
                    <a:pt x="5769429" y="2090394"/>
                  </a:cubicBezTo>
                  <a:cubicBezTo>
                    <a:pt x="5845629" y="2306294"/>
                    <a:pt x="5956301" y="2520380"/>
                    <a:pt x="6041572" y="2743537"/>
                  </a:cubicBezTo>
                  <a:cubicBezTo>
                    <a:pt x="6126843" y="2966694"/>
                    <a:pt x="6213929" y="3226137"/>
                    <a:pt x="6281057" y="3429337"/>
                  </a:cubicBezTo>
                  <a:cubicBezTo>
                    <a:pt x="6348185" y="3632537"/>
                    <a:pt x="6369957" y="3770423"/>
                    <a:pt x="6444343" y="3962737"/>
                  </a:cubicBezTo>
                  <a:cubicBezTo>
                    <a:pt x="6518729" y="4155051"/>
                    <a:pt x="6656615" y="4372766"/>
                    <a:pt x="6727372" y="4583223"/>
                  </a:cubicBezTo>
                  <a:cubicBezTo>
                    <a:pt x="6798129" y="4793680"/>
                    <a:pt x="6812643" y="5062194"/>
                    <a:pt x="6868886" y="5225480"/>
                  </a:cubicBezTo>
                  <a:cubicBezTo>
                    <a:pt x="6925129" y="5388766"/>
                    <a:pt x="7044872" y="5446823"/>
                    <a:pt x="7064829" y="5562937"/>
                  </a:cubicBezTo>
                  <a:cubicBezTo>
                    <a:pt x="7084786" y="5679051"/>
                    <a:pt x="7004958" y="5853223"/>
                    <a:pt x="6988629" y="5922166"/>
                  </a:cubicBezTo>
                  <a:cubicBezTo>
                    <a:pt x="6972300" y="5991109"/>
                    <a:pt x="7039429" y="5956637"/>
                    <a:pt x="6966857" y="5976594"/>
                  </a:cubicBezTo>
                  <a:cubicBezTo>
                    <a:pt x="6894286" y="5996551"/>
                    <a:pt x="6723743" y="6019229"/>
                    <a:pt x="6553200" y="604190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4033604" y="65061"/>
              <a:ext cx="3042110" cy="6226882"/>
            </a:xfrm>
            <a:custGeom>
              <a:avLst/>
              <a:gdLst>
                <a:gd name="connsiteX0" fmla="*/ 3042110 w 3042110"/>
                <a:gd name="connsiteY0" fmla="*/ 6226882 h 6226882"/>
                <a:gd name="connsiteX1" fmla="*/ 2824396 w 3042110"/>
                <a:gd name="connsiteY1" fmla="*/ 5856768 h 6226882"/>
                <a:gd name="connsiteX2" fmla="*/ 2617567 w 3042110"/>
                <a:gd name="connsiteY2" fmla="*/ 5334253 h 6226882"/>
                <a:gd name="connsiteX3" fmla="*/ 2443396 w 3042110"/>
                <a:gd name="connsiteY3" fmla="*/ 4887939 h 6226882"/>
                <a:gd name="connsiteX4" fmla="*/ 2269225 w 3042110"/>
                <a:gd name="connsiteY4" fmla="*/ 4474282 h 6226882"/>
                <a:gd name="connsiteX5" fmla="*/ 2095053 w 3042110"/>
                <a:gd name="connsiteY5" fmla="*/ 4136825 h 6226882"/>
                <a:gd name="connsiteX6" fmla="*/ 2410739 w 3042110"/>
                <a:gd name="connsiteY6" fmla="*/ 3984425 h 6226882"/>
                <a:gd name="connsiteX7" fmla="*/ 2791739 w 3042110"/>
                <a:gd name="connsiteY7" fmla="*/ 3832025 h 6226882"/>
                <a:gd name="connsiteX8" fmla="*/ 2955025 w 3042110"/>
                <a:gd name="connsiteY8" fmla="*/ 3744939 h 6226882"/>
                <a:gd name="connsiteX9" fmla="*/ 2802625 w 3042110"/>
                <a:gd name="connsiteY9" fmla="*/ 3276853 h 6226882"/>
                <a:gd name="connsiteX10" fmla="*/ 2671996 w 3042110"/>
                <a:gd name="connsiteY10" fmla="*/ 2874082 h 6226882"/>
                <a:gd name="connsiteX11" fmla="*/ 2563139 w 3042110"/>
                <a:gd name="connsiteY11" fmla="*/ 2471310 h 6226882"/>
                <a:gd name="connsiteX12" fmla="*/ 2399853 w 3042110"/>
                <a:gd name="connsiteY12" fmla="*/ 2003225 h 6226882"/>
                <a:gd name="connsiteX13" fmla="*/ 2334539 w 3042110"/>
                <a:gd name="connsiteY13" fmla="*/ 1752853 h 6226882"/>
                <a:gd name="connsiteX14" fmla="*/ 2214796 w 3042110"/>
                <a:gd name="connsiteY14" fmla="*/ 1611339 h 6226882"/>
                <a:gd name="connsiteX15" fmla="*/ 1790253 w 3042110"/>
                <a:gd name="connsiteY15" fmla="*/ 1502482 h 6226882"/>
                <a:gd name="connsiteX16" fmla="*/ 1278625 w 3042110"/>
                <a:gd name="connsiteY16" fmla="*/ 1448053 h 6226882"/>
                <a:gd name="connsiteX17" fmla="*/ 690796 w 3042110"/>
                <a:gd name="connsiteY17" fmla="*/ 1360968 h 6226882"/>
                <a:gd name="connsiteX18" fmla="*/ 277139 w 3042110"/>
                <a:gd name="connsiteY18" fmla="*/ 1121482 h 6226882"/>
                <a:gd name="connsiteX19" fmla="*/ 113853 w 3042110"/>
                <a:gd name="connsiteY19" fmla="*/ 609853 h 6226882"/>
                <a:gd name="connsiteX20" fmla="*/ 4996 w 3042110"/>
                <a:gd name="connsiteY20" fmla="*/ 272396 h 6226882"/>
                <a:gd name="connsiteX21" fmla="*/ 277139 w 3042110"/>
                <a:gd name="connsiteY21" fmla="*/ 43796 h 6226882"/>
                <a:gd name="connsiteX22" fmla="*/ 505739 w 3042110"/>
                <a:gd name="connsiteY22" fmla="*/ 253 h 622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42110" h="6226882">
                  <a:moveTo>
                    <a:pt x="3042110" y="6226882"/>
                  </a:moveTo>
                  <a:cubicBezTo>
                    <a:pt x="2968631" y="6116210"/>
                    <a:pt x="2895153" y="6005539"/>
                    <a:pt x="2824396" y="5856768"/>
                  </a:cubicBezTo>
                  <a:cubicBezTo>
                    <a:pt x="2753639" y="5707996"/>
                    <a:pt x="2681067" y="5495724"/>
                    <a:pt x="2617567" y="5334253"/>
                  </a:cubicBezTo>
                  <a:cubicBezTo>
                    <a:pt x="2554067" y="5172782"/>
                    <a:pt x="2501453" y="5031267"/>
                    <a:pt x="2443396" y="4887939"/>
                  </a:cubicBezTo>
                  <a:cubicBezTo>
                    <a:pt x="2385339" y="4744611"/>
                    <a:pt x="2327282" y="4599468"/>
                    <a:pt x="2269225" y="4474282"/>
                  </a:cubicBezTo>
                  <a:cubicBezTo>
                    <a:pt x="2211168" y="4349096"/>
                    <a:pt x="2071467" y="4218468"/>
                    <a:pt x="2095053" y="4136825"/>
                  </a:cubicBezTo>
                  <a:cubicBezTo>
                    <a:pt x="2118639" y="4055182"/>
                    <a:pt x="2294625" y="4035225"/>
                    <a:pt x="2410739" y="3984425"/>
                  </a:cubicBezTo>
                  <a:cubicBezTo>
                    <a:pt x="2526853" y="3933625"/>
                    <a:pt x="2701025" y="3871939"/>
                    <a:pt x="2791739" y="3832025"/>
                  </a:cubicBezTo>
                  <a:cubicBezTo>
                    <a:pt x="2882453" y="3792111"/>
                    <a:pt x="2953211" y="3837468"/>
                    <a:pt x="2955025" y="3744939"/>
                  </a:cubicBezTo>
                  <a:cubicBezTo>
                    <a:pt x="2956839" y="3652410"/>
                    <a:pt x="2802625" y="3276853"/>
                    <a:pt x="2802625" y="3276853"/>
                  </a:cubicBezTo>
                  <a:cubicBezTo>
                    <a:pt x="2755454" y="3131710"/>
                    <a:pt x="2711910" y="3008339"/>
                    <a:pt x="2671996" y="2874082"/>
                  </a:cubicBezTo>
                  <a:cubicBezTo>
                    <a:pt x="2632082" y="2739825"/>
                    <a:pt x="2608496" y="2616453"/>
                    <a:pt x="2563139" y="2471310"/>
                  </a:cubicBezTo>
                  <a:cubicBezTo>
                    <a:pt x="2517782" y="2326167"/>
                    <a:pt x="2437953" y="2122968"/>
                    <a:pt x="2399853" y="2003225"/>
                  </a:cubicBezTo>
                  <a:cubicBezTo>
                    <a:pt x="2361753" y="1883482"/>
                    <a:pt x="2365382" y="1818167"/>
                    <a:pt x="2334539" y="1752853"/>
                  </a:cubicBezTo>
                  <a:cubicBezTo>
                    <a:pt x="2303696" y="1687539"/>
                    <a:pt x="2305510" y="1653067"/>
                    <a:pt x="2214796" y="1611339"/>
                  </a:cubicBezTo>
                  <a:cubicBezTo>
                    <a:pt x="2124082" y="1569611"/>
                    <a:pt x="1946281" y="1529696"/>
                    <a:pt x="1790253" y="1502482"/>
                  </a:cubicBezTo>
                  <a:cubicBezTo>
                    <a:pt x="1634225" y="1475268"/>
                    <a:pt x="1461868" y="1471639"/>
                    <a:pt x="1278625" y="1448053"/>
                  </a:cubicBezTo>
                  <a:cubicBezTo>
                    <a:pt x="1095382" y="1424467"/>
                    <a:pt x="857710" y="1415396"/>
                    <a:pt x="690796" y="1360968"/>
                  </a:cubicBezTo>
                  <a:cubicBezTo>
                    <a:pt x="523882" y="1306540"/>
                    <a:pt x="373296" y="1246668"/>
                    <a:pt x="277139" y="1121482"/>
                  </a:cubicBezTo>
                  <a:cubicBezTo>
                    <a:pt x="180982" y="996296"/>
                    <a:pt x="159210" y="751367"/>
                    <a:pt x="113853" y="609853"/>
                  </a:cubicBezTo>
                  <a:cubicBezTo>
                    <a:pt x="68496" y="468339"/>
                    <a:pt x="-22218" y="366739"/>
                    <a:pt x="4996" y="272396"/>
                  </a:cubicBezTo>
                  <a:cubicBezTo>
                    <a:pt x="32210" y="178053"/>
                    <a:pt x="193682" y="89153"/>
                    <a:pt x="277139" y="43796"/>
                  </a:cubicBezTo>
                  <a:cubicBezTo>
                    <a:pt x="360596" y="-1561"/>
                    <a:pt x="433167" y="-654"/>
                    <a:pt x="505739" y="25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1066800" y="1295400"/>
              <a:ext cx="304800" cy="2013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2196188" y="762000"/>
              <a:ext cx="304800" cy="1251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3132360" y="457200"/>
              <a:ext cx="304800" cy="1251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892997" y="819150"/>
              <a:ext cx="152400" cy="31568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876800" y="1698171"/>
              <a:ext cx="3048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248400" y="2438400"/>
              <a:ext cx="152400" cy="3810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945086" y="4283529"/>
              <a:ext cx="130628" cy="44087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6705936" y="5334000"/>
              <a:ext cx="159433" cy="2775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6321083" y="3886200"/>
              <a:ext cx="304800" cy="1251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6865369" y="3178502"/>
              <a:ext cx="140942" cy="37568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6473483" y="1905000"/>
              <a:ext cx="87086" cy="3537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239000" y="5334000"/>
              <a:ext cx="152400" cy="3810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7075714" y="6041571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21083" y="4446814"/>
              <a:ext cx="159433" cy="2775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5181601" y="1396094"/>
              <a:ext cx="460144" cy="5034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4191000" y="582386"/>
              <a:ext cx="152400" cy="39460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4267200" y="85725"/>
              <a:ext cx="304800" cy="1428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32952" y="5611586"/>
              <a:ext cx="421096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Stop #3  Brushy Bend Dr</a:t>
              </a:r>
              <a:endParaRPr lang="en-US" sz="32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96787" y="150461"/>
              <a:ext cx="1877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Enter on FM-1431</a:t>
              </a:r>
            </a:p>
            <a:p>
              <a:pPr algn="ctr"/>
              <a:r>
                <a:rPr lang="en-US" dirty="0" smtClean="0"/>
                <a:t>(Whitestone Blvd)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65497" y="213054"/>
              <a:ext cx="1717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Exit on FM-1431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315200" y="6302563"/>
              <a:ext cx="608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Stop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977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Upper Brushy Creek Dams and Floodplains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5486400" cy="491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71825"/>
            <a:ext cx="2286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76029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Flood Control Dam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10400" y="26670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Brushy Creek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5943600" y="2851666"/>
            <a:ext cx="1066800" cy="320159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94969" y="499693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 7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6541700" y="4892159"/>
            <a:ext cx="1053269" cy="28944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934200" y="4480133"/>
            <a:ext cx="152400" cy="76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31789" y="414890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 area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0" idx="1"/>
          </p:cNvCxnSpPr>
          <p:nvPr/>
        </p:nvCxnSpPr>
        <p:spPr>
          <a:xfrm flipH="1">
            <a:off x="7105155" y="4333567"/>
            <a:ext cx="526634" cy="16101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7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Watersheds upstream of Dam 6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771650"/>
            <a:ext cx="5286375" cy="394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159" y="1815397"/>
            <a:ext cx="4720874" cy="38605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Brushy Bend </a:t>
            </a:r>
            <a:r>
              <a:rPr lang="en-US" sz="3300" dirty="0" err="1"/>
              <a:t>Dr</a:t>
            </a:r>
            <a:r>
              <a:rPr lang="en-US" sz="3300" dirty="0"/>
              <a:t> – Stop #3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62137" y="1741572"/>
            <a:ext cx="854242" cy="20213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7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12" y="383538"/>
            <a:ext cx="7096125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Floodplain Map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3538"/>
            <a:ext cx="4029075" cy="216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667000" y="3429000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18218"/>
            <a:ext cx="2133600" cy="1912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048854" y="4419600"/>
            <a:ext cx="152400" cy="76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33800" y="2590800"/>
            <a:ext cx="4343400" cy="2487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3" idx="0"/>
          </p:cNvCxnSpPr>
          <p:nvPr/>
        </p:nvCxnSpPr>
        <p:spPr>
          <a:xfrm flipV="1">
            <a:off x="2125054" y="3048000"/>
            <a:ext cx="2065946" cy="1371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" idx="4"/>
          </p:cNvCxnSpPr>
          <p:nvPr/>
        </p:nvCxnSpPr>
        <p:spPr>
          <a:xfrm>
            <a:off x="2125054" y="4495800"/>
            <a:ext cx="317632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" y="1828800"/>
            <a:ext cx="1628775" cy="85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7500" y="2176679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1% chance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1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0" y="152400"/>
            <a:ext cx="8309517" cy="6477000"/>
            <a:chOff x="381000" y="152400"/>
            <a:chExt cx="8309517" cy="6477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52400"/>
              <a:ext cx="8309517" cy="64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310166" y="457200"/>
              <a:ext cx="245118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Stop #3  Brushy Bend Dr</a:t>
              </a: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3733800" y="826532"/>
              <a:ext cx="801958" cy="145946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685800" y="4191000"/>
            <a:ext cx="22098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Confluence of Brushy Creek and South Brushy Creek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0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Confluence of Brushy Creek and South Brushy Creek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2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106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Brushy Bend Dr</a:t>
            </a:r>
            <a:br>
              <a:rPr lang="en-US" dirty="0" smtClean="0"/>
            </a:br>
            <a:r>
              <a:rPr lang="en-US" sz="3600" dirty="0" smtClean="0"/>
              <a:t>Flooded homes, low water crossing</a:t>
            </a:r>
            <a:endParaRPr lang="en-US" sz="36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7981012" cy="4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3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Low Water Crossing on Walsh </a:t>
            </a:r>
            <a:r>
              <a:rPr lang="en-US" sz="2800" dirty="0" err="1" smtClean="0"/>
              <a:t>Dr</a:t>
            </a:r>
            <a:r>
              <a:rPr lang="en-US" sz="2800" dirty="0" smtClean="0"/>
              <a:t> to Brushy Creek Rd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Returning to Campus via IH-35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5534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811376" y="1675949"/>
            <a:ext cx="7324874" cy="2406774"/>
          </a:xfrm>
          <a:custGeom>
            <a:avLst/>
            <a:gdLst>
              <a:gd name="connsiteX0" fmla="*/ 908567 w 7324874"/>
              <a:gd name="connsiteY0" fmla="*/ 2395308 h 2406774"/>
              <a:gd name="connsiteX1" fmla="*/ 320738 w 7324874"/>
              <a:gd name="connsiteY1" fmla="*/ 2329994 h 2406774"/>
              <a:gd name="connsiteX2" fmla="*/ 5053 w 7324874"/>
              <a:gd name="connsiteY2" fmla="*/ 1818365 h 2406774"/>
              <a:gd name="connsiteX3" fmla="*/ 560224 w 7324874"/>
              <a:gd name="connsiteY3" fmla="*/ 1611537 h 2406774"/>
              <a:gd name="connsiteX4" fmla="*/ 1659681 w 7324874"/>
              <a:gd name="connsiteY4" fmla="*/ 1295851 h 2406774"/>
              <a:gd name="connsiteX5" fmla="*/ 2824453 w 7324874"/>
              <a:gd name="connsiteY5" fmla="*/ 893080 h 2406774"/>
              <a:gd name="connsiteX6" fmla="*/ 3521138 w 7324874"/>
              <a:gd name="connsiteY6" fmla="*/ 653594 h 2406774"/>
              <a:gd name="connsiteX7" fmla="*/ 4653253 w 7324874"/>
              <a:gd name="connsiteY7" fmla="*/ 359680 h 2406774"/>
              <a:gd name="connsiteX8" fmla="*/ 5915995 w 7324874"/>
              <a:gd name="connsiteY8" fmla="*/ 141965 h 2406774"/>
              <a:gd name="connsiteX9" fmla="*/ 6939253 w 7324874"/>
              <a:gd name="connsiteY9" fmla="*/ 22222 h 2406774"/>
              <a:gd name="connsiteX10" fmla="*/ 7287595 w 7324874"/>
              <a:gd name="connsiteY10" fmla="*/ 599165 h 2406774"/>
              <a:gd name="connsiteX11" fmla="*/ 7298481 w 7324874"/>
              <a:gd name="connsiteY11" fmla="*/ 1241422 h 240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24874" h="2406774">
                <a:moveTo>
                  <a:pt x="908567" y="2395308"/>
                </a:moveTo>
                <a:cubicBezTo>
                  <a:pt x="689945" y="2410729"/>
                  <a:pt x="471324" y="2426151"/>
                  <a:pt x="320738" y="2329994"/>
                </a:cubicBezTo>
                <a:cubicBezTo>
                  <a:pt x="170152" y="2233837"/>
                  <a:pt x="-34861" y="1938108"/>
                  <a:pt x="5053" y="1818365"/>
                </a:cubicBezTo>
                <a:cubicBezTo>
                  <a:pt x="44967" y="1698622"/>
                  <a:pt x="284453" y="1698623"/>
                  <a:pt x="560224" y="1611537"/>
                </a:cubicBezTo>
                <a:cubicBezTo>
                  <a:pt x="835995" y="1524451"/>
                  <a:pt x="1282310" y="1415594"/>
                  <a:pt x="1659681" y="1295851"/>
                </a:cubicBezTo>
                <a:cubicBezTo>
                  <a:pt x="2037052" y="1176108"/>
                  <a:pt x="2824453" y="893080"/>
                  <a:pt x="2824453" y="893080"/>
                </a:cubicBezTo>
                <a:cubicBezTo>
                  <a:pt x="3134696" y="786037"/>
                  <a:pt x="3216338" y="742494"/>
                  <a:pt x="3521138" y="653594"/>
                </a:cubicBezTo>
                <a:cubicBezTo>
                  <a:pt x="3825938" y="564694"/>
                  <a:pt x="4254110" y="444951"/>
                  <a:pt x="4653253" y="359680"/>
                </a:cubicBezTo>
                <a:cubicBezTo>
                  <a:pt x="5052396" y="274409"/>
                  <a:pt x="5534995" y="198208"/>
                  <a:pt x="5915995" y="141965"/>
                </a:cubicBezTo>
                <a:cubicBezTo>
                  <a:pt x="6296995" y="85722"/>
                  <a:pt x="6710653" y="-53978"/>
                  <a:pt x="6939253" y="22222"/>
                </a:cubicBezTo>
                <a:cubicBezTo>
                  <a:pt x="7167853" y="98422"/>
                  <a:pt x="7227724" y="395965"/>
                  <a:pt x="7287595" y="599165"/>
                </a:cubicBezTo>
                <a:cubicBezTo>
                  <a:pt x="7347466" y="802365"/>
                  <a:pt x="7322973" y="1021893"/>
                  <a:pt x="7298481" y="124142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400800" y="1599748"/>
            <a:ext cx="522514" cy="762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800600" y="1905000"/>
            <a:ext cx="533400" cy="114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685800" y="3505200"/>
            <a:ext cx="228600" cy="3864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091543" y="2354037"/>
            <a:ext cx="457200" cy="2013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066800" y="3124200"/>
            <a:ext cx="304800" cy="10069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219200" y="4190999"/>
            <a:ext cx="381000" cy="503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924800" y="2133600"/>
            <a:ext cx="65314" cy="4218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83679" y="4419600"/>
            <a:ext cx="220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Enter on Sam Bass Rd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409700" y="3295650"/>
            <a:ext cx="32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 on 1431 (Whitestone Blvd)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081833" y="2085398"/>
            <a:ext cx="16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 on IH-35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8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Subbasin</a:t>
            </a:r>
            <a:r>
              <a:rPr lang="en-US" dirty="0" smtClean="0"/>
              <a:t> BUT_060 – Stop #1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114550"/>
            <a:ext cx="4243388" cy="346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268" y="1160323"/>
            <a:ext cx="6850857" cy="4572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6126" y="4979194"/>
            <a:ext cx="14021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El </a:t>
            </a:r>
            <a:r>
              <a:rPr lang="en-US" sz="1350" dirty="0" err="1"/>
              <a:t>Salido</a:t>
            </a:r>
            <a:r>
              <a:rPr lang="en-US" sz="1350" dirty="0"/>
              <a:t> Parkway</a:t>
            </a: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3987184" y="4836320"/>
            <a:ext cx="263348" cy="142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36257" y="3936206"/>
            <a:ext cx="9621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Old Mill Rd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871913" y="3879056"/>
            <a:ext cx="378619" cy="18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72188" y="2664619"/>
            <a:ext cx="11714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Little Elm Trail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800725" y="2803119"/>
            <a:ext cx="371475" cy="97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91909" y="3402740"/>
            <a:ext cx="15250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Longest Flow Paths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913120" y="3402741"/>
            <a:ext cx="259080" cy="163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 flipV="1">
            <a:off x="4191000" y="3352800"/>
            <a:ext cx="300909" cy="199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66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6800"/>
            <a:ext cx="898847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1012371" y="2341636"/>
            <a:ext cx="7979229" cy="2591776"/>
          </a:xfrm>
          <a:custGeom>
            <a:avLst/>
            <a:gdLst>
              <a:gd name="connsiteX0" fmla="*/ 7979229 w 7979229"/>
              <a:gd name="connsiteY0" fmla="*/ 2448078 h 2591776"/>
              <a:gd name="connsiteX1" fmla="*/ 7815943 w 7979229"/>
              <a:gd name="connsiteY1" fmla="*/ 1969107 h 2591776"/>
              <a:gd name="connsiteX2" fmla="*/ 7707086 w 7979229"/>
              <a:gd name="connsiteY2" fmla="*/ 1261535 h 2591776"/>
              <a:gd name="connsiteX3" fmla="*/ 7391400 w 7979229"/>
              <a:gd name="connsiteY3" fmla="*/ 532193 h 2591776"/>
              <a:gd name="connsiteX4" fmla="*/ 7228115 w 7979229"/>
              <a:gd name="connsiteY4" fmla="*/ 53221 h 2591776"/>
              <a:gd name="connsiteX5" fmla="*/ 6640286 w 7979229"/>
              <a:gd name="connsiteY5" fmla="*/ 42335 h 2591776"/>
              <a:gd name="connsiteX6" fmla="*/ 5998029 w 7979229"/>
              <a:gd name="connsiteY6" fmla="*/ 325364 h 2591776"/>
              <a:gd name="connsiteX7" fmla="*/ 5453743 w 7979229"/>
              <a:gd name="connsiteY7" fmla="*/ 499535 h 2591776"/>
              <a:gd name="connsiteX8" fmla="*/ 5083629 w 7979229"/>
              <a:gd name="connsiteY8" fmla="*/ 793450 h 2591776"/>
              <a:gd name="connsiteX9" fmla="*/ 4702629 w 7979229"/>
              <a:gd name="connsiteY9" fmla="*/ 1011164 h 2591776"/>
              <a:gd name="connsiteX10" fmla="*/ 4071258 w 7979229"/>
              <a:gd name="connsiteY10" fmla="*/ 1207107 h 2591776"/>
              <a:gd name="connsiteX11" fmla="*/ 3396343 w 7979229"/>
              <a:gd name="connsiteY11" fmla="*/ 1435707 h 2591776"/>
              <a:gd name="connsiteX12" fmla="*/ 3396343 w 7979229"/>
              <a:gd name="connsiteY12" fmla="*/ 1435707 h 2591776"/>
              <a:gd name="connsiteX13" fmla="*/ 2645229 w 7979229"/>
              <a:gd name="connsiteY13" fmla="*/ 1773164 h 2591776"/>
              <a:gd name="connsiteX14" fmla="*/ 1872343 w 7979229"/>
              <a:gd name="connsiteY14" fmla="*/ 2175935 h 2591776"/>
              <a:gd name="connsiteX15" fmla="*/ 1643743 w 7979229"/>
              <a:gd name="connsiteY15" fmla="*/ 2556935 h 2591776"/>
              <a:gd name="connsiteX16" fmla="*/ 1426029 w 7979229"/>
              <a:gd name="connsiteY16" fmla="*/ 2546050 h 2591776"/>
              <a:gd name="connsiteX17" fmla="*/ 1121229 w 7979229"/>
              <a:gd name="connsiteY17" fmla="*/ 2306564 h 2591776"/>
              <a:gd name="connsiteX18" fmla="*/ 729343 w 7979229"/>
              <a:gd name="connsiteY18" fmla="*/ 2023535 h 2591776"/>
              <a:gd name="connsiteX19" fmla="*/ 315686 w 7979229"/>
              <a:gd name="connsiteY19" fmla="*/ 1751393 h 2591776"/>
              <a:gd name="connsiteX20" fmla="*/ 0 w 7979229"/>
              <a:gd name="connsiteY20" fmla="*/ 1511907 h 259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79229" h="2591776">
                <a:moveTo>
                  <a:pt x="7979229" y="2448078"/>
                </a:moveTo>
                <a:cubicBezTo>
                  <a:pt x="7920264" y="2307471"/>
                  <a:pt x="7861300" y="2166864"/>
                  <a:pt x="7815943" y="1969107"/>
                </a:cubicBezTo>
                <a:cubicBezTo>
                  <a:pt x="7770586" y="1771350"/>
                  <a:pt x="7777843" y="1501021"/>
                  <a:pt x="7707086" y="1261535"/>
                </a:cubicBezTo>
                <a:cubicBezTo>
                  <a:pt x="7636329" y="1022049"/>
                  <a:pt x="7471228" y="733579"/>
                  <a:pt x="7391400" y="532193"/>
                </a:cubicBezTo>
                <a:cubicBezTo>
                  <a:pt x="7311572" y="330807"/>
                  <a:pt x="7353301" y="134864"/>
                  <a:pt x="7228115" y="53221"/>
                </a:cubicBezTo>
                <a:cubicBezTo>
                  <a:pt x="7102929" y="-28422"/>
                  <a:pt x="6845300" y="-3022"/>
                  <a:pt x="6640286" y="42335"/>
                </a:cubicBezTo>
                <a:cubicBezTo>
                  <a:pt x="6435272" y="87692"/>
                  <a:pt x="6195786" y="249164"/>
                  <a:pt x="5998029" y="325364"/>
                </a:cubicBezTo>
                <a:cubicBezTo>
                  <a:pt x="5800272" y="401564"/>
                  <a:pt x="5606143" y="421521"/>
                  <a:pt x="5453743" y="499535"/>
                </a:cubicBezTo>
                <a:cubicBezTo>
                  <a:pt x="5301343" y="577549"/>
                  <a:pt x="5208815" y="708178"/>
                  <a:pt x="5083629" y="793450"/>
                </a:cubicBezTo>
                <a:cubicBezTo>
                  <a:pt x="4958443" y="878721"/>
                  <a:pt x="4871357" y="942221"/>
                  <a:pt x="4702629" y="1011164"/>
                </a:cubicBezTo>
                <a:cubicBezTo>
                  <a:pt x="4533900" y="1080107"/>
                  <a:pt x="4288972" y="1136350"/>
                  <a:pt x="4071258" y="1207107"/>
                </a:cubicBezTo>
                <a:cubicBezTo>
                  <a:pt x="3853544" y="1277864"/>
                  <a:pt x="3396343" y="1435707"/>
                  <a:pt x="3396343" y="1435707"/>
                </a:cubicBezTo>
                <a:lnTo>
                  <a:pt x="3396343" y="1435707"/>
                </a:lnTo>
                <a:cubicBezTo>
                  <a:pt x="3271157" y="1491950"/>
                  <a:pt x="2899229" y="1649793"/>
                  <a:pt x="2645229" y="1773164"/>
                </a:cubicBezTo>
                <a:cubicBezTo>
                  <a:pt x="2391229" y="1896535"/>
                  <a:pt x="2039257" y="2045306"/>
                  <a:pt x="1872343" y="2175935"/>
                </a:cubicBezTo>
                <a:cubicBezTo>
                  <a:pt x="1705429" y="2306564"/>
                  <a:pt x="1718129" y="2495249"/>
                  <a:pt x="1643743" y="2556935"/>
                </a:cubicBezTo>
                <a:cubicBezTo>
                  <a:pt x="1569357" y="2618621"/>
                  <a:pt x="1513115" y="2587778"/>
                  <a:pt x="1426029" y="2546050"/>
                </a:cubicBezTo>
                <a:cubicBezTo>
                  <a:pt x="1338943" y="2504322"/>
                  <a:pt x="1237343" y="2393650"/>
                  <a:pt x="1121229" y="2306564"/>
                </a:cubicBezTo>
                <a:cubicBezTo>
                  <a:pt x="1005115" y="2219478"/>
                  <a:pt x="863600" y="2116063"/>
                  <a:pt x="729343" y="2023535"/>
                </a:cubicBezTo>
                <a:cubicBezTo>
                  <a:pt x="595086" y="1931006"/>
                  <a:pt x="437243" y="1836664"/>
                  <a:pt x="315686" y="1751393"/>
                </a:cubicBezTo>
                <a:cubicBezTo>
                  <a:pt x="194129" y="1666122"/>
                  <a:pt x="97064" y="1589014"/>
                  <a:pt x="0" y="151190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8836071" y="3875314"/>
            <a:ext cx="76200" cy="2775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8458200" y="2743200"/>
            <a:ext cx="154033" cy="3537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477000" y="2563586"/>
            <a:ext cx="381000" cy="1034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648200" y="3455874"/>
            <a:ext cx="353785" cy="1255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667000" y="4392386"/>
            <a:ext cx="140152" cy="2558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981200" y="4639498"/>
            <a:ext cx="304800" cy="2579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066800" y="4082143"/>
            <a:ext cx="304800" cy="2503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12429" y="4748746"/>
            <a:ext cx="19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Enter on 183 North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371600" y="4933412"/>
            <a:ext cx="268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 on El </a:t>
            </a:r>
            <a:r>
              <a:rPr lang="en-US" dirty="0" err="1" smtClean="0"/>
              <a:t>Salido</a:t>
            </a:r>
            <a:r>
              <a:rPr lang="en-US" dirty="0" smtClean="0"/>
              <a:t> Parkway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49349" y="1871952"/>
            <a:ext cx="161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 on FM-620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34053" y="245327"/>
            <a:ext cx="812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Getting to the Field Trip from Highway 183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374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26533" y="398354"/>
            <a:ext cx="9210675" cy="6287135"/>
            <a:chOff x="26533" y="398354"/>
            <a:chExt cx="9210675" cy="6287135"/>
          </a:xfrm>
        </p:grpSpPr>
        <p:grpSp>
          <p:nvGrpSpPr>
            <p:cNvPr id="27" name="Group 26"/>
            <p:cNvGrpSpPr/>
            <p:nvPr/>
          </p:nvGrpSpPr>
          <p:grpSpPr>
            <a:xfrm>
              <a:off x="26533" y="398354"/>
              <a:ext cx="9210675" cy="6117772"/>
              <a:chOff x="228600" y="685799"/>
              <a:chExt cx="9210675" cy="6117772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685799"/>
                <a:ext cx="9210675" cy="6048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Oval 2"/>
              <p:cNvSpPr/>
              <p:nvPr/>
            </p:nvSpPr>
            <p:spPr>
              <a:xfrm>
                <a:off x="6172200" y="2503714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3624943" y="1969522"/>
                <a:ext cx="2471057" cy="3329701"/>
              </a:xfrm>
              <a:custGeom>
                <a:avLst/>
                <a:gdLst>
                  <a:gd name="connsiteX0" fmla="*/ 0 w 2471057"/>
                  <a:gd name="connsiteY0" fmla="*/ 3320935 h 3329701"/>
                  <a:gd name="connsiteX1" fmla="*/ 54428 w 2471057"/>
                  <a:gd name="connsiteY1" fmla="*/ 3299164 h 3329701"/>
                  <a:gd name="connsiteX2" fmla="*/ 293914 w 2471057"/>
                  <a:gd name="connsiteY2" fmla="*/ 3070564 h 3329701"/>
                  <a:gd name="connsiteX3" fmla="*/ 522514 w 2471057"/>
                  <a:gd name="connsiteY3" fmla="*/ 2569821 h 3329701"/>
                  <a:gd name="connsiteX4" fmla="*/ 707571 w 2471057"/>
                  <a:gd name="connsiteY4" fmla="*/ 2025535 h 3329701"/>
                  <a:gd name="connsiteX5" fmla="*/ 925286 w 2471057"/>
                  <a:gd name="connsiteY5" fmla="*/ 1459478 h 3329701"/>
                  <a:gd name="connsiteX6" fmla="*/ 1088571 w 2471057"/>
                  <a:gd name="connsiteY6" fmla="*/ 904307 h 3329701"/>
                  <a:gd name="connsiteX7" fmla="*/ 1284514 w 2471057"/>
                  <a:gd name="connsiteY7" fmla="*/ 501535 h 3329701"/>
                  <a:gd name="connsiteX8" fmla="*/ 1828800 w 2471057"/>
                  <a:gd name="connsiteY8" fmla="*/ 218507 h 3329701"/>
                  <a:gd name="connsiteX9" fmla="*/ 2362200 w 2471057"/>
                  <a:gd name="connsiteY9" fmla="*/ 33449 h 3329701"/>
                  <a:gd name="connsiteX10" fmla="*/ 2471057 w 2471057"/>
                  <a:gd name="connsiteY10" fmla="*/ 792 h 3329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1057" h="3329701">
                    <a:moveTo>
                      <a:pt x="0" y="3320935"/>
                    </a:moveTo>
                    <a:cubicBezTo>
                      <a:pt x="2721" y="3330913"/>
                      <a:pt x="5442" y="3340892"/>
                      <a:pt x="54428" y="3299164"/>
                    </a:cubicBezTo>
                    <a:cubicBezTo>
                      <a:pt x="103414" y="3257436"/>
                      <a:pt x="215900" y="3192121"/>
                      <a:pt x="293914" y="3070564"/>
                    </a:cubicBezTo>
                    <a:cubicBezTo>
                      <a:pt x="371928" y="2949007"/>
                      <a:pt x="453571" y="2743992"/>
                      <a:pt x="522514" y="2569821"/>
                    </a:cubicBezTo>
                    <a:cubicBezTo>
                      <a:pt x="591457" y="2395649"/>
                      <a:pt x="640442" y="2210592"/>
                      <a:pt x="707571" y="2025535"/>
                    </a:cubicBezTo>
                    <a:cubicBezTo>
                      <a:pt x="774700" y="1840478"/>
                      <a:pt x="861786" y="1646349"/>
                      <a:pt x="925286" y="1459478"/>
                    </a:cubicBezTo>
                    <a:cubicBezTo>
                      <a:pt x="988786" y="1272607"/>
                      <a:pt x="1028700" y="1063964"/>
                      <a:pt x="1088571" y="904307"/>
                    </a:cubicBezTo>
                    <a:cubicBezTo>
                      <a:pt x="1148442" y="744650"/>
                      <a:pt x="1161143" y="615835"/>
                      <a:pt x="1284514" y="501535"/>
                    </a:cubicBezTo>
                    <a:cubicBezTo>
                      <a:pt x="1407885" y="387235"/>
                      <a:pt x="1649186" y="296521"/>
                      <a:pt x="1828800" y="218507"/>
                    </a:cubicBezTo>
                    <a:cubicBezTo>
                      <a:pt x="2008414" y="140493"/>
                      <a:pt x="2255157" y="69735"/>
                      <a:pt x="2362200" y="33449"/>
                    </a:cubicBezTo>
                    <a:cubicBezTo>
                      <a:pt x="2469243" y="-2837"/>
                      <a:pt x="2470150" y="-1023"/>
                      <a:pt x="2471057" y="79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6193971" y="1152139"/>
                <a:ext cx="2566356" cy="3518754"/>
              </a:xfrm>
              <a:custGeom>
                <a:avLst/>
                <a:gdLst>
                  <a:gd name="connsiteX0" fmla="*/ 0 w 2566356"/>
                  <a:gd name="connsiteY0" fmla="*/ 774632 h 3518754"/>
                  <a:gd name="connsiteX1" fmla="*/ 729343 w 2566356"/>
                  <a:gd name="connsiteY1" fmla="*/ 546032 h 3518754"/>
                  <a:gd name="connsiteX2" fmla="*/ 1643743 w 2566356"/>
                  <a:gd name="connsiteY2" fmla="*/ 219461 h 3518754"/>
                  <a:gd name="connsiteX3" fmla="*/ 2275115 w 2566356"/>
                  <a:gd name="connsiteY3" fmla="*/ 12632 h 3518754"/>
                  <a:gd name="connsiteX4" fmla="*/ 2503715 w 2566356"/>
                  <a:gd name="connsiteY4" fmla="*/ 589575 h 3518754"/>
                  <a:gd name="connsiteX5" fmla="*/ 2525486 w 2566356"/>
                  <a:gd name="connsiteY5" fmla="*/ 774632 h 3518754"/>
                  <a:gd name="connsiteX6" fmla="*/ 2002972 w 2566356"/>
                  <a:gd name="connsiteY6" fmla="*/ 1035890 h 3518754"/>
                  <a:gd name="connsiteX7" fmla="*/ 1709058 w 2566356"/>
                  <a:gd name="connsiteY7" fmla="*/ 1699918 h 3518754"/>
                  <a:gd name="connsiteX8" fmla="*/ 1600200 w 2566356"/>
                  <a:gd name="connsiteY8" fmla="*/ 2244204 h 3518754"/>
                  <a:gd name="connsiteX9" fmla="*/ 1850572 w 2566356"/>
                  <a:gd name="connsiteY9" fmla="*/ 2919118 h 3518754"/>
                  <a:gd name="connsiteX10" fmla="*/ 1905000 w 2566356"/>
                  <a:gd name="connsiteY10" fmla="*/ 3289232 h 3518754"/>
                  <a:gd name="connsiteX11" fmla="*/ 1360715 w 2566356"/>
                  <a:gd name="connsiteY11" fmla="*/ 3441632 h 3518754"/>
                  <a:gd name="connsiteX12" fmla="*/ 1262743 w 2566356"/>
                  <a:gd name="connsiteY12" fmla="*/ 3474290 h 3518754"/>
                  <a:gd name="connsiteX13" fmla="*/ 1055915 w 2566356"/>
                  <a:gd name="connsiteY13" fmla="*/ 2821147 h 3518754"/>
                  <a:gd name="connsiteX14" fmla="*/ 762000 w 2566356"/>
                  <a:gd name="connsiteY14" fmla="*/ 2015604 h 3518754"/>
                  <a:gd name="connsiteX15" fmla="*/ 555172 w 2566356"/>
                  <a:gd name="connsiteY15" fmla="*/ 1493090 h 3518754"/>
                  <a:gd name="connsiteX16" fmla="*/ 272143 w 2566356"/>
                  <a:gd name="connsiteY16" fmla="*/ 1471318 h 3518754"/>
                  <a:gd name="connsiteX17" fmla="*/ 272143 w 2566356"/>
                  <a:gd name="connsiteY17" fmla="*/ 1471318 h 3518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6356" h="3518754">
                    <a:moveTo>
                      <a:pt x="0" y="774632"/>
                    </a:moveTo>
                    <a:cubicBezTo>
                      <a:pt x="227693" y="706596"/>
                      <a:pt x="455386" y="638560"/>
                      <a:pt x="729343" y="546032"/>
                    </a:cubicBezTo>
                    <a:cubicBezTo>
                      <a:pt x="1003300" y="453504"/>
                      <a:pt x="1386114" y="308361"/>
                      <a:pt x="1643743" y="219461"/>
                    </a:cubicBezTo>
                    <a:cubicBezTo>
                      <a:pt x="1901372" y="130561"/>
                      <a:pt x="2131786" y="-49054"/>
                      <a:pt x="2275115" y="12632"/>
                    </a:cubicBezTo>
                    <a:cubicBezTo>
                      <a:pt x="2418444" y="74318"/>
                      <a:pt x="2461987" y="462575"/>
                      <a:pt x="2503715" y="589575"/>
                    </a:cubicBezTo>
                    <a:cubicBezTo>
                      <a:pt x="2545443" y="716575"/>
                      <a:pt x="2608943" y="700246"/>
                      <a:pt x="2525486" y="774632"/>
                    </a:cubicBezTo>
                    <a:cubicBezTo>
                      <a:pt x="2442029" y="849018"/>
                      <a:pt x="2139043" y="881676"/>
                      <a:pt x="2002972" y="1035890"/>
                    </a:cubicBezTo>
                    <a:cubicBezTo>
                      <a:pt x="1866901" y="1190104"/>
                      <a:pt x="1776187" y="1498532"/>
                      <a:pt x="1709058" y="1699918"/>
                    </a:cubicBezTo>
                    <a:cubicBezTo>
                      <a:pt x="1641929" y="1901304"/>
                      <a:pt x="1576614" y="2041004"/>
                      <a:pt x="1600200" y="2244204"/>
                    </a:cubicBezTo>
                    <a:cubicBezTo>
                      <a:pt x="1623786" y="2447404"/>
                      <a:pt x="1799772" y="2744947"/>
                      <a:pt x="1850572" y="2919118"/>
                    </a:cubicBezTo>
                    <a:cubicBezTo>
                      <a:pt x="1901372" y="3093289"/>
                      <a:pt x="1986643" y="3202146"/>
                      <a:pt x="1905000" y="3289232"/>
                    </a:cubicBezTo>
                    <a:cubicBezTo>
                      <a:pt x="1823357" y="3376318"/>
                      <a:pt x="1467758" y="3410789"/>
                      <a:pt x="1360715" y="3441632"/>
                    </a:cubicBezTo>
                    <a:cubicBezTo>
                      <a:pt x="1253672" y="3472475"/>
                      <a:pt x="1313543" y="3577704"/>
                      <a:pt x="1262743" y="3474290"/>
                    </a:cubicBezTo>
                    <a:cubicBezTo>
                      <a:pt x="1211943" y="3370876"/>
                      <a:pt x="1139372" y="3064261"/>
                      <a:pt x="1055915" y="2821147"/>
                    </a:cubicBezTo>
                    <a:cubicBezTo>
                      <a:pt x="972458" y="2578033"/>
                      <a:pt x="845457" y="2236947"/>
                      <a:pt x="762000" y="2015604"/>
                    </a:cubicBezTo>
                    <a:cubicBezTo>
                      <a:pt x="678543" y="1794261"/>
                      <a:pt x="636815" y="1583804"/>
                      <a:pt x="555172" y="1493090"/>
                    </a:cubicBezTo>
                    <a:cubicBezTo>
                      <a:pt x="473529" y="1402376"/>
                      <a:pt x="272143" y="1471318"/>
                      <a:pt x="272143" y="1471318"/>
                    </a:cubicBezTo>
                    <a:lnTo>
                      <a:pt x="272143" y="1471318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1086880" y="5290457"/>
                <a:ext cx="2570720" cy="1513114"/>
              </a:xfrm>
              <a:custGeom>
                <a:avLst/>
                <a:gdLst>
                  <a:gd name="connsiteX0" fmla="*/ 306491 w 2570720"/>
                  <a:gd name="connsiteY0" fmla="*/ 1513114 h 1513114"/>
                  <a:gd name="connsiteX1" fmla="*/ 121434 w 2570720"/>
                  <a:gd name="connsiteY1" fmla="*/ 1251857 h 1513114"/>
                  <a:gd name="connsiteX2" fmla="*/ 67006 w 2570720"/>
                  <a:gd name="connsiteY2" fmla="*/ 881743 h 1513114"/>
                  <a:gd name="connsiteX3" fmla="*/ 1090263 w 2570720"/>
                  <a:gd name="connsiteY3" fmla="*/ 576943 h 1513114"/>
                  <a:gd name="connsiteX4" fmla="*/ 1982891 w 2570720"/>
                  <a:gd name="connsiteY4" fmla="*/ 261257 h 1513114"/>
                  <a:gd name="connsiteX5" fmla="*/ 2429206 w 2570720"/>
                  <a:gd name="connsiteY5" fmla="*/ 108857 h 1513114"/>
                  <a:gd name="connsiteX6" fmla="*/ 2570720 w 2570720"/>
                  <a:gd name="connsiteY6" fmla="*/ 0 h 1513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0720" h="1513114">
                    <a:moveTo>
                      <a:pt x="306491" y="1513114"/>
                    </a:moveTo>
                    <a:cubicBezTo>
                      <a:pt x="233919" y="1435099"/>
                      <a:pt x="161348" y="1357085"/>
                      <a:pt x="121434" y="1251857"/>
                    </a:cubicBezTo>
                    <a:cubicBezTo>
                      <a:pt x="81520" y="1146629"/>
                      <a:pt x="-94466" y="994229"/>
                      <a:pt x="67006" y="881743"/>
                    </a:cubicBezTo>
                    <a:cubicBezTo>
                      <a:pt x="228477" y="769257"/>
                      <a:pt x="770949" y="680357"/>
                      <a:pt x="1090263" y="576943"/>
                    </a:cubicBezTo>
                    <a:cubicBezTo>
                      <a:pt x="1409577" y="473529"/>
                      <a:pt x="1982891" y="261257"/>
                      <a:pt x="1982891" y="261257"/>
                    </a:cubicBezTo>
                    <a:cubicBezTo>
                      <a:pt x="2206048" y="183243"/>
                      <a:pt x="2331235" y="152400"/>
                      <a:pt x="2429206" y="108857"/>
                    </a:cubicBezTo>
                    <a:cubicBezTo>
                      <a:pt x="2527177" y="65314"/>
                      <a:pt x="2548948" y="32657"/>
                      <a:pt x="257072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2743200" y="762000"/>
                <a:ext cx="3418114" cy="3086612"/>
              </a:xfrm>
              <a:custGeom>
                <a:avLst/>
                <a:gdLst>
                  <a:gd name="connsiteX0" fmla="*/ 3418114 w 3418114"/>
                  <a:gd name="connsiteY0" fmla="*/ 2013857 h 3086612"/>
                  <a:gd name="connsiteX1" fmla="*/ 2688771 w 3418114"/>
                  <a:gd name="connsiteY1" fmla="*/ 2275114 h 3086612"/>
                  <a:gd name="connsiteX2" fmla="*/ 2329543 w 3418114"/>
                  <a:gd name="connsiteY2" fmla="*/ 2993571 h 3086612"/>
                  <a:gd name="connsiteX3" fmla="*/ 2220686 w 3418114"/>
                  <a:gd name="connsiteY3" fmla="*/ 3058886 h 3086612"/>
                  <a:gd name="connsiteX4" fmla="*/ 1447800 w 3418114"/>
                  <a:gd name="connsiteY4" fmla="*/ 2819400 h 3086612"/>
                  <a:gd name="connsiteX5" fmla="*/ 1796143 w 3418114"/>
                  <a:gd name="connsiteY5" fmla="*/ 2111829 h 3086612"/>
                  <a:gd name="connsiteX6" fmla="*/ 1926771 w 3418114"/>
                  <a:gd name="connsiteY6" fmla="*/ 1763486 h 3086612"/>
                  <a:gd name="connsiteX7" fmla="*/ 1469571 w 3418114"/>
                  <a:gd name="connsiteY7" fmla="*/ 1338943 h 3086612"/>
                  <a:gd name="connsiteX8" fmla="*/ 631371 w 3418114"/>
                  <a:gd name="connsiteY8" fmla="*/ 500743 h 3086612"/>
                  <a:gd name="connsiteX9" fmla="*/ 0 w 3418114"/>
                  <a:gd name="connsiteY9" fmla="*/ 0 h 3086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18114" h="3086612">
                    <a:moveTo>
                      <a:pt x="3418114" y="2013857"/>
                    </a:moveTo>
                    <a:cubicBezTo>
                      <a:pt x="3144156" y="2062843"/>
                      <a:pt x="2870199" y="2111829"/>
                      <a:pt x="2688771" y="2275114"/>
                    </a:cubicBezTo>
                    <a:cubicBezTo>
                      <a:pt x="2507343" y="2438399"/>
                      <a:pt x="2407557" y="2862943"/>
                      <a:pt x="2329543" y="2993571"/>
                    </a:cubicBezTo>
                    <a:cubicBezTo>
                      <a:pt x="2251529" y="3124199"/>
                      <a:pt x="2367643" y="3087915"/>
                      <a:pt x="2220686" y="3058886"/>
                    </a:cubicBezTo>
                    <a:cubicBezTo>
                      <a:pt x="2073729" y="3029858"/>
                      <a:pt x="1518557" y="2977243"/>
                      <a:pt x="1447800" y="2819400"/>
                    </a:cubicBezTo>
                    <a:cubicBezTo>
                      <a:pt x="1377043" y="2661557"/>
                      <a:pt x="1716315" y="2287815"/>
                      <a:pt x="1796143" y="2111829"/>
                    </a:cubicBezTo>
                    <a:cubicBezTo>
                      <a:pt x="1875971" y="1935843"/>
                      <a:pt x="1981200" y="1892300"/>
                      <a:pt x="1926771" y="1763486"/>
                    </a:cubicBezTo>
                    <a:cubicBezTo>
                      <a:pt x="1872342" y="1634672"/>
                      <a:pt x="1685471" y="1549400"/>
                      <a:pt x="1469571" y="1338943"/>
                    </a:cubicBezTo>
                    <a:cubicBezTo>
                      <a:pt x="1253671" y="1128486"/>
                      <a:pt x="876299" y="723900"/>
                      <a:pt x="631371" y="500743"/>
                    </a:cubicBezTo>
                    <a:cubicBezTo>
                      <a:pt x="386443" y="277586"/>
                      <a:pt x="193221" y="138793"/>
                      <a:pt x="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1600200" y="6047014"/>
                <a:ext cx="304800" cy="12518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2514600" y="5715000"/>
                <a:ext cx="304800" cy="12518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3962400" y="4800600"/>
                <a:ext cx="152400" cy="27758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4681537" y="2911516"/>
                <a:ext cx="152400" cy="33787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5105400" y="2318913"/>
                <a:ext cx="304800" cy="12518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6629400" y="1752600"/>
                <a:ext cx="381000" cy="13528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5893933" y="1579924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25947" y="1231103"/>
              <a:ext cx="735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Pause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54547" y="1909395"/>
              <a:ext cx="608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Stop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7391400" y="1095823"/>
              <a:ext cx="381000" cy="13528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7342414" y="4103485"/>
              <a:ext cx="342900" cy="9462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8229600" y="1095823"/>
              <a:ext cx="114300" cy="3525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7886700" y="3628806"/>
              <a:ext cx="152400" cy="33359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7924800" y="1936085"/>
              <a:ext cx="152400" cy="31595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5213959" y="2426755"/>
              <a:ext cx="394014" cy="19731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 flipV="1">
              <a:off x="6878407" y="2912648"/>
              <a:ext cx="174853" cy="43427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4358663" y="3561168"/>
              <a:ext cx="394014" cy="6763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4033540" y="2525413"/>
              <a:ext cx="216650" cy="43922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 flipV="1">
              <a:off x="3657600" y="1732324"/>
              <a:ext cx="375941" cy="29914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1027487" y="6096000"/>
              <a:ext cx="267913" cy="35072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1376362" y="6316157"/>
              <a:ext cx="2654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Enter on El </a:t>
              </a:r>
              <a:r>
                <a:rPr lang="en-US" dirty="0" err="1" smtClean="0"/>
                <a:t>Salido</a:t>
              </a:r>
              <a:r>
                <a:rPr lang="en-US" dirty="0" smtClean="0"/>
                <a:t> Parkway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65913" y="2010979"/>
              <a:ext cx="367062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Stop #1  Sycamore St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85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47650" y="361950"/>
            <a:ext cx="8648700" cy="6134100"/>
            <a:chOff x="247650" y="361950"/>
            <a:chExt cx="8648700" cy="61341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50" y="361950"/>
              <a:ext cx="8648700" cy="613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752600" y="4267200"/>
              <a:ext cx="214501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Stop #1  Sycamore St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2825105" y="4636532"/>
              <a:ext cx="680095" cy="77366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374262" y="2362200"/>
              <a:ext cx="350031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Pause: Old Mill Rd at creek crossing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4114800" y="1752600"/>
              <a:ext cx="1259462" cy="79426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985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Detention Basin at Sycamore 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8" y="3341132"/>
            <a:ext cx="4501003" cy="3375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05000"/>
            <a:ext cx="5486400" cy="41148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0150"/>
            <a:ext cx="35052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stCxn id="3" idx="0"/>
          </p:cNvCxnSpPr>
          <p:nvPr/>
        </p:nvCxnSpPr>
        <p:spPr>
          <a:xfrm flipV="1">
            <a:off x="2590800" y="2667000"/>
            <a:ext cx="76202" cy="6741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667002" y="2084150"/>
            <a:ext cx="4185795" cy="27164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68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381</Words>
  <Application>Microsoft Office PowerPoint</Application>
  <PresentationFormat>On-screen Show (4:3)</PresentationFormat>
  <Paragraphs>85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CE 374K Hydrology Field Trip University of Texas at Austin</vt:lpstr>
      <vt:lpstr>Upper Brushy Creek Watershed</vt:lpstr>
      <vt:lpstr>Watersheds upstream of Dam 6</vt:lpstr>
      <vt:lpstr>Subbasin BUT_060 – Stop #1 </vt:lpstr>
      <vt:lpstr>PowerPoint Presentation</vt:lpstr>
      <vt:lpstr>PowerPoint Presentation</vt:lpstr>
      <vt:lpstr>PowerPoint Presentation</vt:lpstr>
      <vt:lpstr>PowerPoint Presentation</vt:lpstr>
      <vt:lpstr>Detention Basin at Sycamore St</vt:lpstr>
      <vt:lpstr>PowerPoint Presentation</vt:lpstr>
      <vt:lpstr>PowerPoint Presentation</vt:lpstr>
      <vt:lpstr>Dam 7 – Stop #2</vt:lpstr>
      <vt:lpstr>PowerPoint Presentation</vt:lpstr>
      <vt:lpstr>PowerPoint Presentation</vt:lpstr>
      <vt:lpstr>Flood Control Reservoir: Dam 7</vt:lpstr>
      <vt:lpstr>Precipitation in Tropical Storm Hermine (in)</vt:lpstr>
      <vt:lpstr>Precipitation Time Series at Dam 7</vt:lpstr>
      <vt:lpstr>Brushy Creek Lake</vt:lpstr>
      <vt:lpstr>The Lake as a Recreational Facility</vt:lpstr>
      <vt:lpstr>Dam 7, Upper Brushy Creek</vt:lpstr>
      <vt:lpstr>Observing Site on the Dam</vt:lpstr>
      <vt:lpstr>Features of Dam 7 </vt:lpstr>
      <vt:lpstr>Erosion at Top of Spillway</vt:lpstr>
      <vt:lpstr>Erosion Downstream of Spillway</vt:lpstr>
      <vt:lpstr>Erosion Downstream of the Spillway</vt:lpstr>
      <vt:lpstr>South Brushy Creek downstream of Dam 7</vt:lpstr>
      <vt:lpstr>PowerPoint Presentation</vt:lpstr>
      <vt:lpstr>PowerPoint Presentation</vt:lpstr>
      <vt:lpstr>Upper Brushy Creek Dams and Floodplains</vt:lpstr>
      <vt:lpstr>PowerPoint Presentation</vt:lpstr>
      <vt:lpstr>Floodplain Map</vt:lpstr>
      <vt:lpstr>PowerPoint Presentation</vt:lpstr>
      <vt:lpstr>Confluence of Brushy Creek and South Brushy Creek</vt:lpstr>
      <vt:lpstr>Brushy Bend Dr Flooded homes, low water crossing</vt:lpstr>
      <vt:lpstr>Low Water Crossing on Walsh Dr to Brushy Creek Rd</vt:lpstr>
      <vt:lpstr>Returning to Campus via IH-35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</dc:creator>
  <cp:lastModifiedBy>Maidment</cp:lastModifiedBy>
  <cp:revision>25</cp:revision>
  <dcterms:created xsi:type="dcterms:W3CDTF">2013-03-20T01:48:51Z</dcterms:created>
  <dcterms:modified xsi:type="dcterms:W3CDTF">2013-04-30T04:40:53Z</dcterms:modified>
</cp:coreProperties>
</file>