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5FD2-0FF0-4DE3-BD88-CFB9185BA62D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1C7C-FDC1-4748-A6F2-D1F65768B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57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5FD2-0FF0-4DE3-BD88-CFB9185BA62D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1C7C-FDC1-4748-A6F2-D1F65768B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2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5FD2-0FF0-4DE3-BD88-CFB9185BA62D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1C7C-FDC1-4748-A6F2-D1F65768B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82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5FD2-0FF0-4DE3-BD88-CFB9185BA62D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1C7C-FDC1-4748-A6F2-D1F65768B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76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5FD2-0FF0-4DE3-BD88-CFB9185BA62D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1C7C-FDC1-4748-A6F2-D1F65768B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4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5FD2-0FF0-4DE3-BD88-CFB9185BA62D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1C7C-FDC1-4748-A6F2-D1F65768B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919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5FD2-0FF0-4DE3-BD88-CFB9185BA62D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1C7C-FDC1-4748-A6F2-D1F65768B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4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5FD2-0FF0-4DE3-BD88-CFB9185BA62D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1C7C-FDC1-4748-A6F2-D1F65768B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6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5FD2-0FF0-4DE3-BD88-CFB9185BA62D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1C7C-FDC1-4748-A6F2-D1F65768B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0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5FD2-0FF0-4DE3-BD88-CFB9185BA62D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1C7C-FDC1-4748-A6F2-D1F65768B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2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5FD2-0FF0-4DE3-BD88-CFB9185BA62D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1C7C-FDC1-4748-A6F2-D1F65768B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52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95FD2-0FF0-4DE3-BD88-CFB9185BA62D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B1C7C-FDC1-4748-A6F2-D1F65768B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2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Curb Inlets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5" y="2319339"/>
            <a:ext cx="4114800" cy="27336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5798" y="1747837"/>
            <a:ext cx="4248150" cy="33623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65867" y="5277147"/>
            <a:ext cx="58399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</a:rPr>
              <a:t>Haested</a:t>
            </a:r>
            <a:r>
              <a:rPr lang="en-US" dirty="0">
                <a:solidFill>
                  <a:prstClr val="black"/>
                </a:solidFill>
              </a:rPr>
              <a:t> Methods Water Solutions “Computer Applications in Hydraulic Engineering, 8</a:t>
            </a:r>
            <a:r>
              <a:rPr lang="en-US" baseline="30000" dirty="0">
                <a:solidFill>
                  <a:prstClr val="black"/>
                </a:solidFill>
              </a:rPr>
              <a:t>th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Edition, Figure 3-3, 3-5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65035" y="4740830"/>
            <a:ext cx="1869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Combination Inlet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36031" y="4527590"/>
            <a:ext cx="2179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Inlet with Depression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12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Inlet Throats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1606" y="1461548"/>
            <a:ext cx="390525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14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Curb Inlets</vt:lpstr>
      <vt:lpstr>Inlet Throats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Curb Inlets</dc:title>
  <dc:creator>Maidment, David R</dc:creator>
  <cp:lastModifiedBy>Maidment, David R</cp:lastModifiedBy>
  <cp:revision>1</cp:revision>
  <dcterms:created xsi:type="dcterms:W3CDTF">2016-02-25T18:00:46Z</dcterms:created>
  <dcterms:modified xsi:type="dcterms:W3CDTF">2016-02-25T18:01:08Z</dcterms:modified>
</cp:coreProperties>
</file>