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4" r:id="rId1"/>
  </p:sldMasterIdLst>
  <p:notesMasterIdLst>
    <p:notesMasterId r:id="rId23"/>
  </p:notesMasterIdLst>
  <p:handoutMasterIdLst>
    <p:handoutMasterId r:id="rId24"/>
  </p:handoutMasterIdLst>
  <p:sldIdLst>
    <p:sldId id="410" r:id="rId2"/>
    <p:sldId id="304" r:id="rId3"/>
    <p:sldId id="362" r:id="rId4"/>
    <p:sldId id="396" r:id="rId5"/>
    <p:sldId id="397" r:id="rId6"/>
    <p:sldId id="364" r:id="rId7"/>
    <p:sldId id="398" r:id="rId8"/>
    <p:sldId id="399" r:id="rId9"/>
    <p:sldId id="408" r:id="rId10"/>
    <p:sldId id="409" r:id="rId11"/>
    <p:sldId id="400" r:id="rId12"/>
    <p:sldId id="401" r:id="rId13"/>
    <p:sldId id="407" r:id="rId14"/>
    <p:sldId id="402" r:id="rId15"/>
    <p:sldId id="403" r:id="rId16"/>
    <p:sldId id="404" r:id="rId17"/>
    <p:sldId id="367" r:id="rId18"/>
    <p:sldId id="371" r:id="rId19"/>
    <p:sldId id="406" r:id="rId20"/>
    <p:sldId id="384" r:id="rId21"/>
    <p:sldId id="385" r:id="rId22"/>
  </p:sldIdLst>
  <p:sldSz cx="10059988" cy="7773988"/>
  <p:notesSz cx="9296400" cy="7010400"/>
  <p:defaultTextStyle>
    <a:defPPr>
      <a:defRPr lang="en-US"/>
    </a:defPPr>
    <a:lvl1pPr algn="l" rtl="0" fontAlgn="base">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1pPr>
    <a:lvl2pPr marL="455613" indent="1588" algn="l" rtl="0" fontAlgn="base">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2pPr>
    <a:lvl3pPr marL="912813" indent="1588" algn="l" rtl="0" fontAlgn="base">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3pPr>
    <a:lvl4pPr marL="1370013" indent="1588" algn="l" rtl="0" fontAlgn="base">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4pPr>
    <a:lvl5pPr marL="1827213" indent="1588" algn="l" rtl="0" fontAlgn="base">
      <a:spcBef>
        <a:spcPct val="0"/>
      </a:spcBef>
      <a:spcAft>
        <a:spcPct val="0"/>
      </a:spcAft>
      <a:defRPr sz="20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0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02">
          <p15:clr>
            <a:srgbClr val="A4A3A4"/>
          </p15:clr>
        </p15:guide>
        <p15:guide id="2" orient="horz" pos="900">
          <p15:clr>
            <a:srgbClr val="A4A3A4"/>
          </p15:clr>
        </p15:guide>
        <p15:guide id="3" pos="310">
          <p15:clr>
            <a:srgbClr val="A4A3A4"/>
          </p15:clr>
        </p15:guide>
        <p15:guide id="4" pos="2640">
          <p15:clr>
            <a:srgbClr val="A4A3A4"/>
          </p15:clr>
        </p15:guide>
        <p15:guide id="5" pos="165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400"/>
    <a:srgbClr val="00A1DE"/>
    <a:srgbClr val="72C7E7"/>
    <a:srgbClr val="3C8A2E"/>
    <a:srgbClr val="002776"/>
    <a:srgbClr val="C9DD03"/>
    <a:srgbClr val="AAACBD"/>
    <a:srgbClr val="7BCE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7" d="100"/>
          <a:sy n="77" d="100"/>
        </p:scale>
        <p:origin x="120" y="42"/>
      </p:cViewPr>
      <p:guideLst>
        <p:guide orient="horz" pos="302"/>
        <p:guide orient="horz" pos="900"/>
        <p:guide pos="310"/>
        <p:guide pos="2640"/>
        <p:guide pos="1650"/>
      </p:guideLst>
    </p:cSldViewPr>
  </p:slideViewPr>
  <p:outlineViewPr>
    <p:cViewPr>
      <p:scale>
        <a:sx n="33" d="100"/>
        <a:sy n="33" d="100"/>
      </p:scale>
      <p:origin x="42" y="26130"/>
    </p:cViewPr>
  </p:outlineViewPr>
  <p:notesTextViewPr>
    <p:cViewPr>
      <p:scale>
        <a:sx n="100" d="100"/>
        <a:sy n="100" d="100"/>
      </p:scale>
      <p:origin x="0" y="0"/>
    </p:cViewPr>
  </p:notesTextViewPr>
  <p:sorterViewPr>
    <p:cViewPr>
      <p:scale>
        <a:sx n="100" d="100"/>
        <a:sy n="100" d="100"/>
      </p:scale>
      <p:origin x="0" y="880"/>
    </p:cViewPr>
  </p:sorterViewPr>
  <p:notesViewPr>
    <p:cSldViewPr snapToGrid="0">
      <p:cViewPr varScale="1">
        <p:scale>
          <a:sx n="103" d="100"/>
          <a:sy n="103" d="100"/>
        </p:scale>
        <p:origin x="-660" y="-96"/>
      </p:cViewPr>
      <p:guideLst>
        <p:guide orient="horz" pos="2208"/>
        <p:guide pos="292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4028748" cy="349911"/>
          </a:xfrm>
          <a:prstGeom prst="rect">
            <a:avLst/>
          </a:prstGeom>
          <a:noFill/>
          <a:ln w="9525">
            <a:noFill/>
            <a:miter lim="800000"/>
            <a:headEnd/>
            <a:tailEnd/>
          </a:ln>
        </p:spPr>
        <p:txBody>
          <a:bodyPr vert="horz" wrap="square" lIns="61152" tIns="30576" rIns="61152" bIns="30576" numCol="1" anchor="t" anchorCtr="0" compatLnSpc="1">
            <a:prstTxWarp prst="textNoShape">
              <a:avLst/>
            </a:prstTxWarp>
          </a:bodyPr>
          <a:lstStyle>
            <a:lvl1pPr defTabSz="612077">
              <a:defRPr sz="800" dirty="0">
                <a:latin typeface="Arial" pitchFamily="34" charset="0"/>
                <a:ea typeface="+mn-ea"/>
                <a:cs typeface="Arial" pitchFamily="34" charset="0"/>
              </a:defRPr>
            </a:lvl1pPr>
          </a:lstStyle>
          <a:p>
            <a:pPr>
              <a:defRPr/>
            </a:pPr>
            <a:endParaRPr lang="en-GB"/>
          </a:p>
        </p:txBody>
      </p:sp>
      <p:sp>
        <p:nvSpPr>
          <p:cNvPr id="3" name="Date Placeholder 2"/>
          <p:cNvSpPr>
            <a:spLocks noGrp="1"/>
          </p:cNvSpPr>
          <p:nvPr>
            <p:ph type="dt" sz="quarter" idx="1"/>
          </p:nvPr>
        </p:nvSpPr>
        <p:spPr bwMode="auto">
          <a:xfrm>
            <a:off x="5267653" y="1"/>
            <a:ext cx="4027210" cy="349911"/>
          </a:xfrm>
          <a:prstGeom prst="rect">
            <a:avLst/>
          </a:prstGeom>
          <a:noFill/>
          <a:ln w="9525">
            <a:noFill/>
            <a:miter lim="800000"/>
            <a:headEnd/>
            <a:tailEnd/>
          </a:ln>
        </p:spPr>
        <p:txBody>
          <a:bodyPr vert="horz" wrap="square" lIns="61152" tIns="30576" rIns="61152" bIns="30576" numCol="1" anchor="t" anchorCtr="0" compatLnSpc="1">
            <a:prstTxWarp prst="textNoShape">
              <a:avLst/>
            </a:prstTxWarp>
          </a:bodyPr>
          <a:lstStyle>
            <a:lvl1pPr algn="r" defTabSz="612077">
              <a:defRPr sz="800"/>
            </a:lvl1pPr>
          </a:lstStyle>
          <a:p>
            <a:fld id="{F33C05D8-1E5C-4387-90C7-928C06DB376D}" type="datetimeFigureOut">
              <a:rPr lang="en-US"/>
              <a:pPr/>
              <a:t>4/8/2014</a:t>
            </a:fld>
            <a:endParaRPr lang="en-GB"/>
          </a:p>
        </p:txBody>
      </p:sp>
      <p:sp>
        <p:nvSpPr>
          <p:cNvPr id="4" name="Footer Placeholder 3"/>
          <p:cNvSpPr>
            <a:spLocks noGrp="1"/>
          </p:cNvSpPr>
          <p:nvPr>
            <p:ph type="ftr" sz="quarter" idx="2"/>
          </p:nvPr>
        </p:nvSpPr>
        <p:spPr bwMode="auto">
          <a:xfrm>
            <a:off x="0" y="6658968"/>
            <a:ext cx="4028748" cy="349911"/>
          </a:xfrm>
          <a:prstGeom prst="rect">
            <a:avLst/>
          </a:prstGeom>
          <a:noFill/>
          <a:ln w="9525">
            <a:noFill/>
            <a:miter lim="800000"/>
            <a:headEnd/>
            <a:tailEnd/>
          </a:ln>
        </p:spPr>
        <p:txBody>
          <a:bodyPr vert="horz" wrap="square" lIns="61152" tIns="30576" rIns="61152" bIns="30576" numCol="1" anchor="b" anchorCtr="0" compatLnSpc="1">
            <a:prstTxWarp prst="textNoShape">
              <a:avLst/>
            </a:prstTxWarp>
          </a:bodyPr>
          <a:lstStyle>
            <a:lvl1pPr defTabSz="612077">
              <a:defRPr sz="800" dirty="0">
                <a:latin typeface="Arial" pitchFamily="34" charset="0"/>
                <a:ea typeface="+mn-ea"/>
                <a:cs typeface="Arial" pitchFamily="34" charset="0"/>
              </a:defRPr>
            </a:lvl1pPr>
          </a:lstStyle>
          <a:p>
            <a:pPr>
              <a:defRPr/>
            </a:pPr>
            <a:endParaRPr lang="en-GB"/>
          </a:p>
        </p:txBody>
      </p:sp>
      <p:sp>
        <p:nvSpPr>
          <p:cNvPr id="5" name="Slide Number Placeholder 4"/>
          <p:cNvSpPr>
            <a:spLocks noGrp="1"/>
          </p:cNvSpPr>
          <p:nvPr>
            <p:ph type="sldNum" sz="quarter" idx="3"/>
          </p:nvPr>
        </p:nvSpPr>
        <p:spPr bwMode="auto">
          <a:xfrm>
            <a:off x="5267653" y="6658968"/>
            <a:ext cx="4027210" cy="349911"/>
          </a:xfrm>
          <a:prstGeom prst="rect">
            <a:avLst/>
          </a:prstGeom>
          <a:noFill/>
          <a:ln w="9525">
            <a:noFill/>
            <a:miter lim="800000"/>
            <a:headEnd/>
            <a:tailEnd/>
          </a:ln>
        </p:spPr>
        <p:txBody>
          <a:bodyPr vert="horz" wrap="square" lIns="61152" tIns="30576" rIns="61152" bIns="30576" numCol="1" anchor="b" anchorCtr="0" compatLnSpc="1">
            <a:prstTxWarp prst="textNoShape">
              <a:avLst/>
            </a:prstTxWarp>
          </a:bodyPr>
          <a:lstStyle>
            <a:lvl1pPr algn="r" defTabSz="612077">
              <a:defRPr sz="800"/>
            </a:lvl1pPr>
          </a:lstStyle>
          <a:p>
            <a:fld id="{0C0DF78C-DAAE-49F3-A584-717110D9F361}" type="slidenum">
              <a:rPr lang="en-GB"/>
              <a:pPr/>
              <a:t>‹#›</a:t>
            </a:fld>
            <a:endParaRPr lang="en-GB"/>
          </a:p>
        </p:txBody>
      </p:sp>
    </p:spTree>
    <p:extLst>
      <p:ext uri="{BB962C8B-B14F-4D97-AF65-F5344CB8AC3E}">
        <p14:creationId xmlns:p14="http://schemas.microsoft.com/office/powerpoint/2010/main" val="1569044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1"/>
            <a:ext cx="4028748" cy="349911"/>
          </a:xfrm>
          <a:prstGeom prst="rect">
            <a:avLst/>
          </a:prstGeom>
          <a:noFill/>
          <a:ln w="9525">
            <a:noFill/>
            <a:miter lim="800000"/>
            <a:headEnd/>
            <a:tailEnd/>
          </a:ln>
        </p:spPr>
        <p:txBody>
          <a:bodyPr vert="horz" wrap="square" lIns="93231" tIns="46616" rIns="93231" bIns="46616" numCol="1" anchor="t" anchorCtr="0" compatLnSpc="1">
            <a:prstTxWarp prst="textNoShape">
              <a:avLst/>
            </a:prstTxWarp>
          </a:bodyPr>
          <a:lstStyle>
            <a:lvl1pPr defTabSz="612077">
              <a:defRPr sz="1200" dirty="0">
                <a:latin typeface="Calibri" pitchFamily="34" charset="0"/>
                <a:ea typeface="+mn-ea"/>
                <a:cs typeface="Arial" pitchFamily="34" charset="0"/>
              </a:defRPr>
            </a:lvl1pPr>
          </a:lstStyle>
          <a:p>
            <a:pPr>
              <a:defRPr/>
            </a:pPr>
            <a:endParaRPr lang="en-GB"/>
          </a:p>
        </p:txBody>
      </p:sp>
      <p:sp>
        <p:nvSpPr>
          <p:cNvPr id="3" name="Date Placeholder 2"/>
          <p:cNvSpPr>
            <a:spLocks noGrp="1"/>
          </p:cNvSpPr>
          <p:nvPr>
            <p:ph type="dt" idx="1"/>
          </p:nvPr>
        </p:nvSpPr>
        <p:spPr bwMode="auto">
          <a:xfrm>
            <a:off x="5267653" y="1"/>
            <a:ext cx="4027210" cy="349911"/>
          </a:xfrm>
          <a:prstGeom prst="rect">
            <a:avLst/>
          </a:prstGeom>
          <a:noFill/>
          <a:ln w="9525">
            <a:noFill/>
            <a:miter lim="800000"/>
            <a:headEnd/>
            <a:tailEnd/>
          </a:ln>
        </p:spPr>
        <p:txBody>
          <a:bodyPr vert="horz" wrap="square" lIns="93231" tIns="46616" rIns="93231" bIns="46616" numCol="1" anchor="t" anchorCtr="0" compatLnSpc="1">
            <a:prstTxWarp prst="textNoShape">
              <a:avLst/>
            </a:prstTxWarp>
          </a:bodyPr>
          <a:lstStyle>
            <a:lvl1pPr algn="r" defTabSz="612077">
              <a:defRPr sz="1200">
                <a:latin typeface="Calibri" panose="020F0502020204030204" pitchFamily="34" charset="0"/>
              </a:defRPr>
            </a:lvl1pPr>
          </a:lstStyle>
          <a:p>
            <a:fld id="{708B8966-1A3E-4BD0-A76F-13D6DF92C585}" type="datetimeFigureOut">
              <a:rPr lang="en-US"/>
              <a:pPr/>
              <a:t>4/8/2014</a:t>
            </a:fld>
            <a:endParaRPr lang="en-GB"/>
          </a:p>
        </p:txBody>
      </p:sp>
      <p:sp>
        <p:nvSpPr>
          <p:cNvPr id="4" name="Slide Image Placeholder 3"/>
          <p:cNvSpPr>
            <a:spLocks noGrp="1" noRot="1" noChangeAspect="1"/>
          </p:cNvSpPr>
          <p:nvPr>
            <p:ph type="sldImg" idx="2"/>
          </p:nvPr>
        </p:nvSpPr>
        <p:spPr>
          <a:xfrm>
            <a:off x="2947988" y="527050"/>
            <a:ext cx="3402012" cy="2628900"/>
          </a:xfrm>
          <a:prstGeom prst="rect">
            <a:avLst/>
          </a:prstGeom>
          <a:noFill/>
          <a:ln w="12700">
            <a:solidFill>
              <a:prstClr val="black"/>
            </a:solidFill>
          </a:ln>
        </p:spPr>
        <p:txBody>
          <a:bodyPr vert="horz" lIns="134359" tIns="67180" rIns="134359" bIns="67180" rtlCol="0" anchor="ctr"/>
          <a:lstStyle/>
          <a:p>
            <a:pPr lvl="0"/>
            <a:endParaRPr lang="en-GB" noProof="0" dirty="0"/>
          </a:p>
        </p:txBody>
      </p:sp>
      <p:sp>
        <p:nvSpPr>
          <p:cNvPr id="5" name="Notes Placeholder 4"/>
          <p:cNvSpPr>
            <a:spLocks noGrp="1"/>
          </p:cNvSpPr>
          <p:nvPr>
            <p:ph type="body" sz="quarter" idx="3"/>
          </p:nvPr>
        </p:nvSpPr>
        <p:spPr bwMode="auto">
          <a:xfrm>
            <a:off x="928411" y="3330245"/>
            <a:ext cx="7439579" cy="3153767"/>
          </a:xfrm>
          <a:prstGeom prst="rect">
            <a:avLst/>
          </a:prstGeom>
          <a:noFill/>
          <a:ln w="9525">
            <a:noFill/>
            <a:miter lim="800000"/>
            <a:headEnd/>
            <a:tailEnd/>
          </a:ln>
        </p:spPr>
        <p:txBody>
          <a:bodyPr vert="horz" wrap="square" lIns="93231" tIns="46616" rIns="93231" bIns="46616" numCol="1" anchor="t" anchorCtr="0" compatLnSpc="1">
            <a:prstTxWarp prst="textNoShape">
              <a:avLst/>
            </a:prstTxWarp>
          </a:bodyPr>
          <a:lstStyle/>
          <a:p>
            <a:pPr lvl="0"/>
            <a:r>
              <a:rPr lang="en-US" noProof="0" smtClean="0"/>
              <a:t>Click to edit Master text styles</a:t>
            </a:r>
          </a:p>
          <a:p>
            <a:pPr lvl="0"/>
            <a:r>
              <a:rPr lang="en-US" noProof="0" smtClean="0"/>
              <a:t>Second level</a:t>
            </a:r>
          </a:p>
          <a:p>
            <a:pPr lvl="0"/>
            <a:r>
              <a:rPr lang="en-US" noProof="0" smtClean="0"/>
              <a:t>Third level</a:t>
            </a:r>
          </a:p>
          <a:p>
            <a:pPr lvl="0"/>
            <a:r>
              <a:rPr lang="en-US" noProof="0" smtClean="0"/>
              <a:t>Fourth level</a:t>
            </a:r>
          </a:p>
          <a:p>
            <a:pPr lvl="0"/>
            <a:r>
              <a:rPr lang="en-US" noProof="0" smtClean="0"/>
              <a:t>Fifth level</a:t>
            </a:r>
            <a:endParaRPr lang="en-GB" noProof="0" smtClean="0"/>
          </a:p>
        </p:txBody>
      </p:sp>
      <p:sp>
        <p:nvSpPr>
          <p:cNvPr id="6" name="Footer Placeholder 5"/>
          <p:cNvSpPr>
            <a:spLocks noGrp="1"/>
          </p:cNvSpPr>
          <p:nvPr>
            <p:ph type="ftr" sz="quarter" idx="4"/>
          </p:nvPr>
        </p:nvSpPr>
        <p:spPr bwMode="auto">
          <a:xfrm>
            <a:off x="0" y="6658968"/>
            <a:ext cx="4028748" cy="349911"/>
          </a:xfrm>
          <a:prstGeom prst="rect">
            <a:avLst/>
          </a:prstGeom>
          <a:noFill/>
          <a:ln w="9525">
            <a:noFill/>
            <a:miter lim="800000"/>
            <a:headEnd/>
            <a:tailEnd/>
          </a:ln>
        </p:spPr>
        <p:txBody>
          <a:bodyPr vert="horz" wrap="square" lIns="93231" tIns="46616" rIns="93231" bIns="46616" numCol="1" anchor="b" anchorCtr="0" compatLnSpc="1">
            <a:prstTxWarp prst="textNoShape">
              <a:avLst/>
            </a:prstTxWarp>
          </a:bodyPr>
          <a:lstStyle>
            <a:lvl1pPr defTabSz="612077">
              <a:defRPr sz="1200" dirty="0">
                <a:latin typeface="Calibri" pitchFamily="34" charset="0"/>
                <a:ea typeface="+mn-ea"/>
                <a:cs typeface="Arial" pitchFamily="34" charset="0"/>
              </a:defRPr>
            </a:lvl1pPr>
          </a:lstStyle>
          <a:p>
            <a:pPr>
              <a:defRPr/>
            </a:pPr>
            <a:endParaRPr lang="en-GB"/>
          </a:p>
        </p:txBody>
      </p:sp>
      <p:sp>
        <p:nvSpPr>
          <p:cNvPr id="7" name="Slide Number Placeholder 6"/>
          <p:cNvSpPr>
            <a:spLocks noGrp="1"/>
          </p:cNvSpPr>
          <p:nvPr>
            <p:ph type="sldNum" sz="quarter" idx="5"/>
          </p:nvPr>
        </p:nvSpPr>
        <p:spPr bwMode="auto">
          <a:xfrm>
            <a:off x="5267653" y="6658968"/>
            <a:ext cx="4027210" cy="349911"/>
          </a:xfrm>
          <a:prstGeom prst="rect">
            <a:avLst/>
          </a:prstGeom>
          <a:noFill/>
          <a:ln w="9525">
            <a:noFill/>
            <a:miter lim="800000"/>
            <a:headEnd/>
            <a:tailEnd/>
          </a:ln>
        </p:spPr>
        <p:txBody>
          <a:bodyPr vert="horz" wrap="square" lIns="93231" tIns="46616" rIns="93231" bIns="46616" numCol="1" anchor="b" anchorCtr="0" compatLnSpc="1">
            <a:prstTxWarp prst="textNoShape">
              <a:avLst/>
            </a:prstTxWarp>
          </a:bodyPr>
          <a:lstStyle>
            <a:lvl1pPr algn="r" defTabSz="612077">
              <a:defRPr sz="1200">
                <a:latin typeface="Calibri" panose="020F0502020204030204" pitchFamily="34" charset="0"/>
              </a:defRPr>
            </a:lvl1pPr>
          </a:lstStyle>
          <a:p>
            <a:fld id="{1E84AC71-331C-4452-BA6B-C80B7BC15550}" type="slidenum">
              <a:rPr lang="en-GB"/>
              <a:pPr/>
              <a:t>‹#›</a:t>
            </a:fld>
            <a:endParaRPr lang="en-GB"/>
          </a:p>
        </p:txBody>
      </p:sp>
    </p:spTree>
    <p:extLst>
      <p:ext uri="{BB962C8B-B14F-4D97-AF65-F5344CB8AC3E}">
        <p14:creationId xmlns:p14="http://schemas.microsoft.com/office/powerpoint/2010/main" val="13452489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1pPr>
    <a:lvl2pPr marL="742950" indent="-28575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30000"/>
      </a:spcBef>
      <a:spcAft>
        <a:spcPct val="0"/>
      </a:spcAft>
      <a:defRPr sz="1200" kern="1200">
        <a:solidFill>
          <a:schemeClr val="tx1"/>
        </a:solidFill>
        <a:latin typeface="+mn-lt"/>
        <a:ea typeface="MS PGothic" panose="020B0600070205080204" pitchFamily="34" charset="-128"/>
        <a:cs typeface="+mn-cs"/>
      </a:defRPr>
    </a:lvl5pPr>
    <a:lvl6pPr marL="2285633" algn="l" defTabSz="914254" rtl="0" eaLnBrk="1" latinLnBrk="0" hangingPunct="1">
      <a:defRPr sz="1200" kern="1200">
        <a:solidFill>
          <a:schemeClr val="tx1"/>
        </a:solidFill>
        <a:latin typeface="+mn-lt"/>
        <a:ea typeface="+mn-ea"/>
        <a:cs typeface="+mn-cs"/>
      </a:defRPr>
    </a:lvl6pPr>
    <a:lvl7pPr marL="2742760" algn="l" defTabSz="914254" rtl="0" eaLnBrk="1" latinLnBrk="0" hangingPunct="1">
      <a:defRPr sz="1200" kern="1200">
        <a:solidFill>
          <a:schemeClr val="tx1"/>
        </a:solidFill>
        <a:latin typeface="+mn-lt"/>
        <a:ea typeface="+mn-ea"/>
        <a:cs typeface="+mn-cs"/>
      </a:defRPr>
    </a:lvl7pPr>
    <a:lvl8pPr marL="3199887" algn="l" defTabSz="914254" rtl="0" eaLnBrk="1" latinLnBrk="0" hangingPunct="1">
      <a:defRPr sz="1200" kern="1200">
        <a:solidFill>
          <a:schemeClr val="tx1"/>
        </a:solidFill>
        <a:latin typeface="+mn-lt"/>
        <a:ea typeface="+mn-ea"/>
        <a:cs typeface="+mn-cs"/>
      </a:defRPr>
    </a:lvl8pPr>
    <a:lvl9pPr marL="3657014" algn="l" defTabSz="9142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smtClean="0"/>
          </a:p>
        </p:txBody>
      </p:sp>
      <p:sp>
        <p:nvSpPr>
          <p:cNvPr id="11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2077" eaLnBrk="0" hangingPunct="0">
              <a:defRPr sz="1900">
                <a:solidFill>
                  <a:schemeClr val="tx1"/>
                </a:solidFill>
                <a:latin typeface="Arial" panose="020B0604020202020204" pitchFamily="34" charset="0"/>
                <a:ea typeface="MS PGothic" panose="020B0600070205080204" pitchFamily="34" charset="-128"/>
              </a:defRPr>
            </a:lvl1pPr>
            <a:lvl2pPr marL="716130" indent="-275434" defTabSz="612077" eaLnBrk="0" hangingPunct="0">
              <a:defRPr sz="1900">
                <a:solidFill>
                  <a:schemeClr val="tx1"/>
                </a:solidFill>
                <a:latin typeface="Arial" panose="020B0604020202020204" pitchFamily="34" charset="0"/>
                <a:ea typeface="MS PGothic" panose="020B0600070205080204" pitchFamily="34" charset="-128"/>
              </a:defRPr>
            </a:lvl2pPr>
            <a:lvl3pPr marL="1101738" indent="-220348" defTabSz="612077" eaLnBrk="0" hangingPunct="0">
              <a:defRPr sz="1900">
                <a:solidFill>
                  <a:schemeClr val="tx1"/>
                </a:solidFill>
                <a:latin typeface="Arial" panose="020B0604020202020204" pitchFamily="34" charset="0"/>
                <a:ea typeface="MS PGothic" panose="020B0600070205080204" pitchFamily="34" charset="-128"/>
              </a:defRPr>
            </a:lvl3pPr>
            <a:lvl4pPr marL="1542433" indent="-220348" defTabSz="612077" eaLnBrk="0" hangingPunct="0">
              <a:defRPr sz="1900">
                <a:solidFill>
                  <a:schemeClr val="tx1"/>
                </a:solidFill>
                <a:latin typeface="Arial" panose="020B0604020202020204" pitchFamily="34" charset="0"/>
                <a:ea typeface="MS PGothic" panose="020B0600070205080204" pitchFamily="34" charset="-128"/>
              </a:defRPr>
            </a:lvl4pPr>
            <a:lvl5pPr marL="1983128" indent="-220348" defTabSz="612077" eaLnBrk="0" hangingPunct="0">
              <a:defRPr sz="1900">
                <a:solidFill>
                  <a:schemeClr val="tx1"/>
                </a:solidFill>
                <a:latin typeface="Arial" panose="020B0604020202020204" pitchFamily="34" charset="0"/>
                <a:ea typeface="MS PGothic" panose="020B0600070205080204" pitchFamily="34" charset="-128"/>
              </a:defRPr>
            </a:lvl5pPr>
            <a:lvl6pPr marL="242382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86451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30521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74590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fld id="{27D21367-5C6E-4CBD-81D3-F9150BAA0683}" type="slidenum">
              <a:rPr lang="en-GB" sz="1200">
                <a:latin typeface="Calibri" panose="020F0502020204030204" pitchFamily="34" charset="0"/>
              </a:rPr>
              <a:pPr eaLnBrk="1" hangingPunct="1"/>
              <a:t>2</a:t>
            </a:fld>
            <a:endParaRPr lang="en-GB" sz="1200">
              <a:latin typeface="Calibri" panose="020F0502020204030204" pitchFamily="34" charset="0"/>
            </a:endParaRPr>
          </a:p>
        </p:txBody>
      </p:sp>
    </p:spTree>
    <p:extLst>
      <p:ext uri="{BB962C8B-B14F-4D97-AF65-F5344CB8AC3E}">
        <p14:creationId xmlns:p14="http://schemas.microsoft.com/office/powerpoint/2010/main" val="371960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smtClean="0"/>
          </a:p>
        </p:txBody>
      </p:sp>
      <p:sp>
        <p:nvSpPr>
          <p:cNvPr id="13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2077" eaLnBrk="0" hangingPunct="0">
              <a:defRPr sz="1900">
                <a:solidFill>
                  <a:schemeClr val="tx1"/>
                </a:solidFill>
                <a:latin typeface="Arial" panose="020B0604020202020204" pitchFamily="34" charset="0"/>
                <a:ea typeface="MS PGothic" panose="020B0600070205080204" pitchFamily="34" charset="-128"/>
              </a:defRPr>
            </a:lvl1pPr>
            <a:lvl2pPr marL="716130" indent="-275434" defTabSz="612077" eaLnBrk="0" hangingPunct="0">
              <a:defRPr sz="1900">
                <a:solidFill>
                  <a:schemeClr val="tx1"/>
                </a:solidFill>
                <a:latin typeface="Arial" panose="020B0604020202020204" pitchFamily="34" charset="0"/>
                <a:ea typeface="MS PGothic" panose="020B0600070205080204" pitchFamily="34" charset="-128"/>
              </a:defRPr>
            </a:lvl2pPr>
            <a:lvl3pPr marL="1101738" indent="-220348" defTabSz="612077" eaLnBrk="0" hangingPunct="0">
              <a:defRPr sz="1900">
                <a:solidFill>
                  <a:schemeClr val="tx1"/>
                </a:solidFill>
                <a:latin typeface="Arial" panose="020B0604020202020204" pitchFamily="34" charset="0"/>
                <a:ea typeface="MS PGothic" panose="020B0600070205080204" pitchFamily="34" charset="-128"/>
              </a:defRPr>
            </a:lvl3pPr>
            <a:lvl4pPr marL="1542433" indent="-220348" defTabSz="612077" eaLnBrk="0" hangingPunct="0">
              <a:defRPr sz="1900">
                <a:solidFill>
                  <a:schemeClr val="tx1"/>
                </a:solidFill>
                <a:latin typeface="Arial" panose="020B0604020202020204" pitchFamily="34" charset="0"/>
                <a:ea typeface="MS PGothic" panose="020B0600070205080204" pitchFamily="34" charset="-128"/>
              </a:defRPr>
            </a:lvl4pPr>
            <a:lvl5pPr marL="1983128" indent="-220348" defTabSz="612077" eaLnBrk="0" hangingPunct="0">
              <a:defRPr sz="1900">
                <a:solidFill>
                  <a:schemeClr val="tx1"/>
                </a:solidFill>
                <a:latin typeface="Arial" panose="020B0604020202020204" pitchFamily="34" charset="0"/>
                <a:ea typeface="MS PGothic" panose="020B0600070205080204" pitchFamily="34" charset="-128"/>
              </a:defRPr>
            </a:lvl5pPr>
            <a:lvl6pPr marL="242382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86451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30521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74590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fld id="{D204F141-90B7-40D1-AB3C-74D6F1B3F784}" type="slidenum">
              <a:rPr lang="en-GB" sz="1200">
                <a:latin typeface="Calibri" panose="020F0502020204030204" pitchFamily="34" charset="0"/>
              </a:rPr>
              <a:pPr eaLnBrk="1" hangingPunct="1"/>
              <a:t>3</a:t>
            </a:fld>
            <a:endParaRPr lang="en-GB" sz="1200">
              <a:latin typeface="Calibri" panose="020F0502020204030204" pitchFamily="34" charset="0"/>
            </a:endParaRPr>
          </a:p>
        </p:txBody>
      </p:sp>
    </p:spTree>
    <p:extLst>
      <p:ext uri="{BB962C8B-B14F-4D97-AF65-F5344CB8AC3E}">
        <p14:creationId xmlns:p14="http://schemas.microsoft.com/office/powerpoint/2010/main" val="340039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smtClean="0"/>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2077" eaLnBrk="0" hangingPunct="0">
              <a:defRPr sz="1900">
                <a:solidFill>
                  <a:schemeClr val="tx1"/>
                </a:solidFill>
                <a:latin typeface="Arial" panose="020B0604020202020204" pitchFamily="34" charset="0"/>
                <a:ea typeface="MS PGothic" panose="020B0600070205080204" pitchFamily="34" charset="-128"/>
              </a:defRPr>
            </a:lvl1pPr>
            <a:lvl2pPr marL="716130" indent="-275434" defTabSz="612077" eaLnBrk="0" hangingPunct="0">
              <a:defRPr sz="1900">
                <a:solidFill>
                  <a:schemeClr val="tx1"/>
                </a:solidFill>
                <a:latin typeface="Arial" panose="020B0604020202020204" pitchFamily="34" charset="0"/>
                <a:ea typeface="MS PGothic" panose="020B0600070205080204" pitchFamily="34" charset="-128"/>
              </a:defRPr>
            </a:lvl2pPr>
            <a:lvl3pPr marL="1101738" indent="-220348" defTabSz="612077" eaLnBrk="0" hangingPunct="0">
              <a:defRPr sz="1900">
                <a:solidFill>
                  <a:schemeClr val="tx1"/>
                </a:solidFill>
                <a:latin typeface="Arial" panose="020B0604020202020204" pitchFamily="34" charset="0"/>
                <a:ea typeface="MS PGothic" panose="020B0600070205080204" pitchFamily="34" charset="-128"/>
              </a:defRPr>
            </a:lvl3pPr>
            <a:lvl4pPr marL="1542433" indent="-220348" defTabSz="612077" eaLnBrk="0" hangingPunct="0">
              <a:defRPr sz="1900">
                <a:solidFill>
                  <a:schemeClr val="tx1"/>
                </a:solidFill>
                <a:latin typeface="Arial" panose="020B0604020202020204" pitchFamily="34" charset="0"/>
                <a:ea typeface="MS PGothic" panose="020B0600070205080204" pitchFamily="34" charset="-128"/>
              </a:defRPr>
            </a:lvl4pPr>
            <a:lvl5pPr marL="1983128" indent="-220348" defTabSz="612077" eaLnBrk="0" hangingPunct="0">
              <a:defRPr sz="1900">
                <a:solidFill>
                  <a:schemeClr val="tx1"/>
                </a:solidFill>
                <a:latin typeface="Arial" panose="020B0604020202020204" pitchFamily="34" charset="0"/>
                <a:ea typeface="MS PGothic" panose="020B0600070205080204" pitchFamily="34" charset="-128"/>
              </a:defRPr>
            </a:lvl5pPr>
            <a:lvl6pPr marL="242382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86451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30521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74590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fld id="{F36FC416-0900-485C-92EF-ADC62C9345AE}" type="slidenum">
              <a:rPr lang="en-GB" sz="1200">
                <a:latin typeface="Calibri" panose="020F0502020204030204" pitchFamily="34" charset="0"/>
              </a:rPr>
              <a:pPr eaLnBrk="1" hangingPunct="1"/>
              <a:t>6</a:t>
            </a:fld>
            <a:endParaRPr lang="en-GB" sz="1200">
              <a:latin typeface="Calibri" panose="020F0502020204030204" pitchFamily="34" charset="0"/>
            </a:endParaRPr>
          </a:p>
        </p:txBody>
      </p:sp>
    </p:spTree>
    <p:extLst>
      <p:ext uri="{BB962C8B-B14F-4D97-AF65-F5344CB8AC3E}">
        <p14:creationId xmlns:p14="http://schemas.microsoft.com/office/powerpoint/2010/main" val="35550778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smtClean="0"/>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2077" eaLnBrk="0" hangingPunct="0">
              <a:defRPr sz="1900">
                <a:solidFill>
                  <a:schemeClr val="tx1"/>
                </a:solidFill>
                <a:latin typeface="Arial" panose="020B0604020202020204" pitchFamily="34" charset="0"/>
                <a:ea typeface="MS PGothic" panose="020B0600070205080204" pitchFamily="34" charset="-128"/>
              </a:defRPr>
            </a:lvl1pPr>
            <a:lvl2pPr marL="716130" indent="-275434" defTabSz="612077" eaLnBrk="0" hangingPunct="0">
              <a:defRPr sz="1900">
                <a:solidFill>
                  <a:schemeClr val="tx1"/>
                </a:solidFill>
                <a:latin typeface="Arial" panose="020B0604020202020204" pitchFamily="34" charset="0"/>
                <a:ea typeface="MS PGothic" panose="020B0600070205080204" pitchFamily="34" charset="-128"/>
              </a:defRPr>
            </a:lvl2pPr>
            <a:lvl3pPr marL="1101738" indent="-220348" defTabSz="612077" eaLnBrk="0" hangingPunct="0">
              <a:defRPr sz="1900">
                <a:solidFill>
                  <a:schemeClr val="tx1"/>
                </a:solidFill>
                <a:latin typeface="Arial" panose="020B0604020202020204" pitchFamily="34" charset="0"/>
                <a:ea typeface="MS PGothic" panose="020B0600070205080204" pitchFamily="34" charset="-128"/>
              </a:defRPr>
            </a:lvl3pPr>
            <a:lvl4pPr marL="1542433" indent="-220348" defTabSz="612077" eaLnBrk="0" hangingPunct="0">
              <a:defRPr sz="1900">
                <a:solidFill>
                  <a:schemeClr val="tx1"/>
                </a:solidFill>
                <a:latin typeface="Arial" panose="020B0604020202020204" pitchFamily="34" charset="0"/>
                <a:ea typeface="MS PGothic" panose="020B0600070205080204" pitchFamily="34" charset="-128"/>
              </a:defRPr>
            </a:lvl4pPr>
            <a:lvl5pPr marL="1983128" indent="-220348" defTabSz="612077" eaLnBrk="0" hangingPunct="0">
              <a:defRPr sz="1900">
                <a:solidFill>
                  <a:schemeClr val="tx1"/>
                </a:solidFill>
                <a:latin typeface="Arial" panose="020B0604020202020204" pitchFamily="34" charset="0"/>
                <a:ea typeface="MS PGothic" panose="020B0600070205080204" pitchFamily="34" charset="-128"/>
              </a:defRPr>
            </a:lvl5pPr>
            <a:lvl6pPr marL="242382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86451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30521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74590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fld id="{4F9874CF-06C3-4F25-AD94-677007167BD2}" type="slidenum">
              <a:rPr lang="en-GB" sz="1200">
                <a:latin typeface="Calibri" panose="020F0502020204030204" pitchFamily="34" charset="0"/>
              </a:rPr>
              <a:pPr eaLnBrk="1" hangingPunct="1"/>
              <a:t>17</a:t>
            </a:fld>
            <a:endParaRPr lang="en-GB" sz="1200">
              <a:latin typeface="Calibri" panose="020F0502020204030204" pitchFamily="34" charset="0"/>
            </a:endParaRPr>
          </a:p>
        </p:txBody>
      </p:sp>
    </p:spTree>
    <p:extLst>
      <p:ext uri="{BB962C8B-B14F-4D97-AF65-F5344CB8AC3E}">
        <p14:creationId xmlns:p14="http://schemas.microsoft.com/office/powerpoint/2010/main" val="954038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smtClean="0"/>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2077" eaLnBrk="0" hangingPunct="0">
              <a:defRPr sz="1900">
                <a:solidFill>
                  <a:schemeClr val="tx1"/>
                </a:solidFill>
                <a:latin typeface="Arial" panose="020B0604020202020204" pitchFamily="34" charset="0"/>
                <a:ea typeface="MS PGothic" panose="020B0600070205080204" pitchFamily="34" charset="-128"/>
              </a:defRPr>
            </a:lvl1pPr>
            <a:lvl2pPr marL="716130" indent="-275434" defTabSz="612077" eaLnBrk="0" hangingPunct="0">
              <a:defRPr sz="1900">
                <a:solidFill>
                  <a:schemeClr val="tx1"/>
                </a:solidFill>
                <a:latin typeface="Arial" panose="020B0604020202020204" pitchFamily="34" charset="0"/>
                <a:ea typeface="MS PGothic" panose="020B0600070205080204" pitchFamily="34" charset="-128"/>
              </a:defRPr>
            </a:lvl2pPr>
            <a:lvl3pPr marL="1101738" indent="-220348" defTabSz="612077" eaLnBrk="0" hangingPunct="0">
              <a:defRPr sz="1900">
                <a:solidFill>
                  <a:schemeClr val="tx1"/>
                </a:solidFill>
                <a:latin typeface="Arial" panose="020B0604020202020204" pitchFamily="34" charset="0"/>
                <a:ea typeface="MS PGothic" panose="020B0600070205080204" pitchFamily="34" charset="-128"/>
              </a:defRPr>
            </a:lvl3pPr>
            <a:lvl4pPr marL="1542433" indent="-220348" defTabSz="612077" eaLnBrk="0" hangingPunct="0">
              <a:defRPr sz="1900">
                <a:solidFill>
                  <a:schemeClr val="tx1"/>
                </a:solidFill>
                <a:latin typeface="Arial" panose="020B0604020202020204" pitchFamily="34" charset="0"/>
                <a:ea typeface="MS PGothic" panose="020B0600070205080204" pitchFamily="34" charset="-128"/>
              </a:defRPr>
            </a:lvl4pPr>
            <a:lvl5pPr marL="1983128" indent="-220348" defTabSz="612077" eaLnBrk="0" hangingPunct="0">
              <a:defRPr sz="1900">
                <a:solidFill>
                  <a:schemeClr val="tx1"/>
                </a:solidFill>
                <a:latin typeface="Arial" panose="020B0604020202020204" pitchFamily="34" charset="0"/>
                <a:ea typeface="MS PGothic" panose="020B0600070205080204" pitchFamily="34" charset="-128"/>
              </a:defRPr>
            </a:lvl5pPr>
            <a:lvl6pPr marL="242382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86451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30521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74590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fld id="{2D604759-BFC9-4E27-A95C-96C495AF4B57}" type="slidenum">
              <a:rPr lang="en-GB" sz="1200">
                <a:latin typeface="Calibri" panose="020F0502020204030204" pitchFamily="34" charset="0"/>
              </a:rPr>
              <a:pPr eaLnBrk="1" hangingPunct="1"/>
              <a:t>18</a:t>
            </a:fld>
            <a:endParaRPr lang="en-GB" sz="1200">
              <a:latin typeface="Calibri" panose="020F0502020204030204" pitchFamily="34" charset="0"/>
            </a:endParaRPr>
          </a:p>
        </p:txBody>
      </p:sp>
    </p:spTree>
    <p:extLst>
      <p:ext uri="{BB962C8B-B14F-4D97-AF65-F5344CB8AC3E}">
        <p14:creationId xmlns:p14="http://schemas.microsoft.com/office/powerpoint/2010/main" val="3152170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smtClean="0"/>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2077" eaLnBrk="0" hangingPunct="0">
              <a:defRPr sz="1900">
                <a:solidFill>
                  <a:schemeClr val="tx1"/>
                </a:solidFill>
                <a:latin typeface="Arial" panose="020B0604020202020204" pitchFamily="34" charset="0"/>
                <a:ea typeface="MS PGothic" panose="020B0600070205080204" pitchFamily="34" charset="-128"/>
              </a:defRPr>
            </a:lvl1pPr>
            <a:lvl2pPr marL="716130" indent="-275434" defTabSz="612077" eaLnBrk="0" hangingPunct="0">
              <a:defRPr sz="1900">
                <a:solidFill>
                  <a:schemeClr val="tx1"/>
                </a:solidFill>
                <a:latin typeface="Arial" panose="020B0604020202020204" pitchFamily="34" charset="0"/>
                <a:ea typeface="MS PGothic" panose="020B0600070205080204" pitchFamily="34" charset="-128"/>
              </a:defRPr>
            </a:lvl2pPr>
            <a:lvl3pPr marL="1101738" indent="-220348" defTabSz="612077" eaLnBrk="0" hangingPunct="0">
              <a:defRPr sz="1900">
                <a:solidFill>
                  <a:schemeClr val="tx1"/>
                </a:solidFill>
                <a:latin typeface="Arial" panose="020B0604020202020204" pitchFamily="34" charset="0"/>
                <a:ea typeface="MS PGothic" panose="020B0600070205080204" pitchFamily="34" charset="-128"/>
              </a:defRPr>
            </a:lvl3pPr>
            <a:lvl4pPr marL="1542433" indent="-220348" defTabSz="612077" eaLnBrk="0" hangingPunct="0">
              <a:defRPr sz="1900">
                <a:solidFill>
                  <a:schemeClr val="tx1"/>
                </a:solidFill>
                <a:latin typeface="Arial" panose="020B0604020202020204" pitchFamily="34" charset="0"/>
                <a:ea typeface="MS PGothic" panose="020B0600070205080204" pitchFamily="34" charset="-128"/>
              </a:defRPr>
            </a:lvl4pPr>
            <a:lvl5pPr marL="1983128" indent="-220348" defTabSz="612077" eaLnBrk="0" hangingPunct="0">
              <a:defRPr sz="1900">
                <a:solidFill>
                  <a:schemeClr val="tx1"/>
                </a:solidFill>
                <a:latin typeface="Arial" panose="020B0604020202020204" pitchFamily="34" charset="0"/>
                <a:ea typeface="MS PGothic" panose="020B0600070205080204" pitchFamily="34" charset="-128"/>
              </a:defRPr>
            </a:lvl5pPr>
            <a:lvl6pPr marL="242382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86451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30521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74590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fld id="{76445B90-B2AE-4922-AD0E-54CF9CC90419}" type="slidenum">
              <a:rPr lang="en-GB" sz="1200">
                <a:latin typeface="Calibri" panose="020F0502020204030204" pitchFamily="34" charset="0"/>
              </a:rPr>
              <a:pPr eaLnBrk="1" hangingPunct="1"/>
              <a:t>19</a:t>
            </a:fld>
            <a:endParaRPr lang="en-GB" sz="1200">
              <a:latin typeface="Calibri" panose="020F0502020204030204" pitchFamily="34" charset="0"/>
            </a:endParaRPr>
          </a:p>
        </p:txBody>
      </p:sp>
    </p:spTree>
    <p:extLst>
      <p:ext uri="{BB962C8B-B14F-4D97-AF65-F5344CB8AC3E}">
        <p14:creationId xmlns:p14="http://schemas.microsoft.com/office/powerpoint/2010/main" val="827448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smtClean="0"/>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12077" eaLnBrk="0" hangingPunct="0">
              <a:defRPr sz="1900">
                <a:solidFill>
                  <a:schemeClr val="tx1"/>
                </a:solidFill>
                <a:latin typeface="Arial" panose="020B0604020202020204" pitchFamily="34" charset="0"/>
                <a:ea typeface="MS PGothic" panose="020B0600070205080204" pitchFamily="34" charset="-128"/>
              </a:defRPr>
            </a:lvl1pPr>
            <a:lvl2pPr marL="716130" indent="-275434" defTabSz="612077" eaLnBrk="0" hangingPunct="0">
              <a:defRPr sz="1900">
                <a:solidFill>
                  <a:schemeClr val="tx1"/>
                </a:solidFill>
                <a:latin typeface="Arial" panose="020B0604020202020204" pitchFamily="34" charset="0"/>
                <a:ea typeface="MS PGothic" panose="020B0600070205080204" pitchFamily="34" charset="-128"/>
              </a:defRPr>
            </a:lvl2pPr>
            <a:lvl3pPr marL="1101738" indent="-220348" defTabSz="612077" eaLnBrk="0" hangingPunct="0">
              <a:defRPr sz="1900">
                <a:solidFill>
                  <a:schemeClr val="tx1"/>
                </a:solidFill>
                <a:latin typeface="Arial" panose="020B0604020202020204" pitchFamily="34" charset="0"/>
                <a:ea typeface="MS PGothic" panose="020B0600070205080204" pitchFamily="34" charset="-128"/>
              </a:defRPr>
            </a:lvl3pPr>
            <a:lvl4pPr marL="1542433" indent="-220348" defTabSz="612077" eaLnBrk="0" hangingPunct="0">
              <a:defRPr sz="1900">
                <a:solidFill>
                  <a:schemeClr val="tx1"/>
                </a:solidFill>
                <a:latin typeface="Arial" panose="020B0604020202020204" pitchFamily="34" charset="0"/>
                <a:ea typeface="MS PGothic" panose="020B0600070205080204" pitchFamily="34" charset="-128"/>
              </a:defRPr>
            </a:lvl4pPr>
            <a:lvl5pPr marL="1983128" indent="-220348" defTabSz="612077" eaLnBrk="0" hangingPunct="0">
              <a:defRPr sz="1900">
                <a:solidFill>
                  <a:schemeClr val="tx1"/>
                </a:solidFill>
                <a:latin typeface="Arial" panose="020B0604020202020204" pitchFamily="34" charset="0"/>
                <a:ea typeface="MS PGothic" panose="020B0600070205080204" pitchFamily="34" charset="-128"/>
              </a:defRPr>
            </a:lvl5pPr>
            <a:lvl6pPr marL="242382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6pPr>
            <a:lvl7pPr marL="286451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7pPr>
            <a:lvl8pPr marL="3305213"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8pPr>
            <a:lvl9pPr marL="3745908" indent="-220348" defTabSz="612077" eaLnBrk="0" fontAlgn="base" hangingPunct="0">
              <a:spcBef>
                <a:spcPct val="0"/>
              </a:spcBef>
              <a:spcAft>
                <a:spcPct val="0"/>
              </a:spcAft>
              <a:defRPr sz="1900">
                <a:solidFill>
                  <a:schemeClr val="tx1"/>
                </a:solidFill>
                <a:latin typeface="Arial" panose="020B0604020202020204" pitchFamily="34" charset="0"/>
                <a:ea typeface="MS PGothic" panose="020B0600070205080204" pitchFamily="34" charset="-128"/>
              </a:defRPr>
            </a:lvl9pPr>
          </a:lstStyle>
          <a:p>
            <a:pPr eaLnBrk="1" hangingPunct="1"/>
            <a:fld id="{86B55F46-458F-490B-A039-86CD4D2EA28A}" type="slidenum">
              <a:rPr lang="en-GB" sz="1200">
                <a:latin typeface="Calibri" panose="020F0502020204030204" pitchFamily="34" charset="0"/>
              </a:rPr>
              <a:pPr eaLnBrk="1" hangingPunct="1"/>
              <a:t>21</a:t>
            </a:fld>
            <a:endParaRPr lang="en-GB" sz="1200">
              <a:latin typeface="Calibri" panose="020F0502020204030204" pitchFamily="34" charset="0"/>
            </a:endParaRPr>
          </a:p>
        </p:txBody>
      </p:sp>
    </p:spTree>
    <p:extLst>
      <p:ext uri="{BB962C8B-B14F-4D97-AF65-F5344CB8AC3E}">
        <p14:creationId xmlns:p14="http://schemas.microsoft.com/office/powerpoint/2010/main" val="3059665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dirty="0"/>
          </a:p>
        </p:txBody>
      </p:sp>
      <p:sp>
        <p:nvSpPr>
          <p:cNvPr id="4" name="Slide Number Placeholder 9"/>
          <p:cNvSpPr>
            <a:spLocks noGrp="1"/>
          </p:cNvSpPr>
          <p:nvPr>
            <p:ph type="sldNum" sz="quarter" idx="10"/>
          </p:nvPr>
        </p:nvSpPr>
        <p:spPr>
          <a:xfrm>
            <a:off x="425450" y="7413625"/>
            <a:ext cx="311150" cy="163513"/>
          </a:xfrm>
        </p:spPr>
        <p:txBody>
          <a:bodyPr/>
          <a:lstStyle>
            <a:lvl1pPr>
              <a:defRPr/>
            </a:lvl1pPr>
          </a:lstStyle>
          <a:p>
            <a:fld id="{DA05A3D5-2C24-4F59-893E-835110E2FB68}" type="slidenum">
              <a:rPr lang="en-US"/>
              <a:pPr/>
              <a:t>‹#›</a:t>
            </a:fld>
            <a:endParaRPr lang="en-US"/>
          </a:p>
        </p:txBody>
      </p:sp>
      <p:sp>
        <p:nvSpPr>
          <p:cNvPr id="5" name="Footer Placeholder 10"/>
          <p:cNvSpPr>
            <a:spLocks noGrp="1"/>
          </p:cNvSpPr>
          <p:nvPr>
            <p:ph type="ftr" sz="quarter" idx="11"/>
          </p:nvPr>
        </p:nvSpPr>
        <p:spPr/>
        <p:txBody>
          <a:bodyPr/>
          <a:lstStyle>
            <a:lvl1pPr>
              <a:lnSpc>
                <a:spcPts val="1200"/>
              </a:lnSpc>
              <a:defRPr sz="1000" dirty="0">
                <a:solidFill>
                  <a:schemeClr val="tx2"/>
                </a:solidFill>
              </a:defRPr>
            </a:lvl1pPr>
          </a:lstStyle>
          <a:p>
            <a:pPr>
              <a:defRPr/>
            </a:pPr>
            <a:r>
              <a:rPr lang="en-US"/>
              <a:t>Carlos Galdeano</a:t>
            </a:r>
          </a:p>
        </p:txBody>
      </p:sp>
    </p:spTree>
    <p:extLst>
      <p:ext uri="{BB962C8B-B14F-4D97-AF65-F5344CB8AC3E}">
        <p14:creationId xmlns:p14="http://schemas.microsoft.com/office/powerpoint/2010/main" val="1101313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148482" name="Title Placeholder 1"/>
          <p:cNvSpPr>
            <a:spLocks noGrp="1"/>
          </p:cNvSpPr>
          <p:nvPr>
            <p:ph type="ctrTitle"/>
          </p:nvPr>
        </p:nvSpPr>
        <p:spPr>
          <a:xfrm>
            <a:off x="1257301" y="3027363"/>
            <a:ext cx="6724650" cy="1279525"/>
          </a:xfrm>
        </p:spPr>
        <p:txBody>
          <a:bodyPr/>
          <a:lstStyle>
            <a:lvl1pPr>
              <a:lnSpc>
                <a:spcPts val="5199"/>
              </a:lnSpc>
              <a:defRPr sz="5200" b="0">
                <a:solidFill>
                  <a:schemeClr val="bg2"/>
                </a:solidFill>
                <a:latin typeface="Times New Roman" pitchFamily="18" charset="0"/>
              </a:defRPr>
            </a:lvl1pPr>
          </a:lstStyle>
          <a:p>
            <a:r>
              <a:rPr lang="en-US" dirty="0" smtClean="0"/>
              <a:t>Click to edit Master title style</a:t>
            </a:r>
            <a:endParaRPr lang="en-US" dirty="0"/>
          </a:p>
        </p:txBody>
      </p:sp>
      <p:sp>
        <p:nvSpPr>
          <p:cNvPr id="3" name="Slide Number Placeholder 9"/>
          <p:cNvSpPr>
            <a:spLocks noGrp="1"/>
          </p:cNvSpPr>
          <p:nvPr>
            <p:ph type="sldNum" sz="quarter" idx="10"/>
          </p:nvPr>
        </p:nvSpPr>
        <p:spPr>
          <a:xfrm>
            <a:off x="457200" y="7405688"/>
            <a:ext cx="311150" cy="179387"/>
          </a:xfrm>
        </p:spPr>
        <p:txBody>
          <a:bodyPr/>
          <a:lstStyle>
            <a:lvl1pPr>
              <a:lnSpc>
                <a:spcPts val="1338"/>
              </a:lnSpc>
              <a:defRPr>
                <a:solidFill>
                  <a:schemeClr val="bg2"/>
                </a:solidFill>
              </a:defRPr>
            </a:lvl1pPr>
          </a:lstStyle>
          <a:p>
            <a:fld id="{3F4F7014-44C2-441A-AA24-0EC400B27E3E}" type="slidenum">
              <a:rPr lang="en-US"/>
              <a:pPr/>
              <a:t>‹#›</a:t>
            </a:fld>
            <a:endParaRPr lang="en-US"/>
          </a:p>
        </p:txBody>
      </p:sp>
    </p:spTree>
    <p:extLst>
      <p:ext uri="{BB962C8B-B14F-4D97-AF65-F5344CB8AC3E}">
        <p14:creationId xmlns:p14="http://schemas.microsoft.com/office/powerpoint/2010/main" val="290004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Slide Number Placeholder 9"/>
          <p:cNvSpPr>
            <a:spLocks noGrp="1"/>
          </p:cNvSpPr>
          <p:nvPr>
            <p:ph type="sldNum" sz="quarter" idx="10"/>
          </p:nvPr>
        </p:nvSpPr>
        <p:spPr/>
        <p:txBody>
          <a:bodyPr/>
          <a:lstStyle>
            <a:lvl1pPr>
              <a:defRPr/>
            </a:lvl1pPr>
          </a:lstStyle>
          <a:p>
            <a:fld id="{66328BE2-DE78-4ADD-8726-25D200ECC720}" type="slidenum">
              <a:rPr lang="en-US"/>
              <a:pPr/>
              <a:t>‹#›</a:t>
            </a:fld>
            <a:endParaRPr lang="en-US"/>
          </a:p>
        </p:txBody>
      </p:sp>
      <p:sp>
        <p:nvSpPr>
          <p:cNvPr id="4" name="Footer Placeholder 10"/>
          <p:cNvSpPr>
            <a:spLocks noGrp="1"/>
          </p:cNvSpPr>
          <p:nvPr>
            <p:ph type="ftr" sz="quarter" idx="11"/>
          </p:nvPr>
        </p:nvSpPr>
        <p:spPr/>
        <p:txBody>
          <a:bodyPr/>
          <a:lstStyle>
            <a:lvl1pPr>
              <a:defRPr/>
            </a:lvl1pPr>
          </a:lstStyle>
          <a:p>
            <a:pPr>
              <a:defRPr/>
            </a:pPr>
            <a:r>
              <a:rPr lang="en-US"/>
              <a:t>Carlos Galdeano</a:t>
            </a:r>
          </a:p>
        </p:txBody>
      </p:sp>
    </p:spTree>
    <p:extLst>
      <p:ext uri="{BB962C8B-B14F-4D97-AF65-F5344CB8AC3E}">
        <p14:creationId xmlns:p14="http://schemas.microsoft.com/office/powerpoint/2010/main" val="2103686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9"/>
          <p:cNvSpPr>
            <a:spLocks noGrp="1"/>
          </p:cNvSpPr>
          <p:nvPr>
            <p:ph type="sldNum" sz="quarter" idx="10"/>
          </p:nvPr>
        </p:nvSpPr>
        <p:spPr/>
        <p:txBody>
          <a:bodyPr/>
          <a:lstStyle>
            <a:lvl1pPr>
              <a:defRPr/>
            </a:lvl1pPr>
          </a:lstStyle>
          <a:p>
            <a:fld id="{EFECF304-5AF2-448B-A3E8-D58327CDAAD8}" type="slidenum">
              <a:rPr lang="en-US"/>
              <a:pPr/>
              <a:t>‹#›</a:t>
            </a:fld>
            <a:endParaRPr lang="en-US"/>
          </a:p>
        </p:txBody>
      </p:sp>
      <p:sp>
        <p:nvSpPr>
          <p:cNvPr id="3" name="Footer Placeholder 10"/>
          <p:cNvSpPr>
            <a:spLocks noGrp="1"/>
          </p:cNvSpPr>
          <p:nvPr>
            <p:ph type="ftr" sz="quarter" idx="11"/>
          </p:nvPr>
        </p:nvSpPr>
        <p:spPr/>
        <p:txBody>
          <a:bodyPr/>
          <a:lstStyle>
            <a:lvl1pPr>
              <a:defRPr/>
            </a:lvl1pPr>
          </a:lstStyle>
          <a:p>
            <a:pPr>
              <a:defRPr/>
            </a:pPr>
            <a:r>
              <a:rPr lang="en-US"/>
              <a:t>Carlos Galdeano</a:t>
            </a:r>
          </a:p>
        </p:txBody>
      </p:sp>
    </p:spTree>
    <p:extLst>
      <p:ext uri="{BB962C8B-B14F-4D97-AF65-F5344CB8AC3E}">
        <p14:creationId xmlns:p14="http://schemas.microsoft.com/office/powerpoint/2010/main" val="771855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20835" name="Title Placeholder 1"/>
          <p:cNvSpPr>
            <a:spLocks noGrp="1"/>
          </p:cNvSpPr>
          <p:nvPr>
            <p:ph type="ctrTitle"/>
          </p:nvPr>
        </p:nvSpPr>
        <p:spPr>
          <a:xfrm>
            <a:off x="1257301" y="3271839"/>
            <a:ext cx="4397375" cy="1279525"/>
          </a:xfrm>
        </p:spPr>
        <p:txBody>
          <a:bodyPr/>
          <a:lstStyle>
            <a:lvl1pPr>
              <a:lnSpc>
                <a:spcPts val="2799"/>
              </a:lnSpc>
              <a:defRPr sz="2800" b="0" smtClean="0">
                <a:latin typeface="Times New Roman" pitchFamily="18" charset="0"/>
              </a:defRPr>
            </a:lvl1pPr>
          </a:lstStyle>
          <a:p>
            <a:r>
              <a:rPr lang="es-MX" noProof="0" smtClean="0"/>
              <a:t>Click to edit </a:t>
            </a:r>
            <a:br>
              <a:rPr lang="es-MX" noProof="0" smtClean="0"/>
            </a:br>
            <a:r>
              <a:rPr lang="es-MX" noProof="0" smtClean="0"/>
              <a:t>Master title style</a:t>
            </a:r>
          </a:p>
        </p:txBody>
      </p:sp>
      <p:sp>
        <p:nvSpPr>
          <p:cNvPr id="120836" name="Text Placeholder 2"/>
          <p:cNvSpPr>
            <a:spLocks noGrp="1"/>
          </p:cNvSpPr>
          <p:nvPr>
            <p:ph type="subTitle" idx="1"/>
          </p:nvPr>
        </p:nvSpPr>
        <p:spPr>
          <a:xfrm>
            <a:off x="447675" y="6834190"/>
            <a:ext cx="5214938" cy="344487"/>
          </a:xfrm>
        </p:spPr>
        <p:txBody>
          <a:bodyPr/>
          <a:lstStyle>
            <a:lvl1pPr marL="0" indent="0">
              <a:lnSpc>
                <a:spcPts val="2224"/>
              </a:lnSpc>
              <a:defRPr b="1" smtClean="0">
                <a:latin typeface="Arial" pitchFamily="34" charset="0"/>
              </a:defRPr>
            </a:lvl1pPr>
          </a:lstStyle>
          <a:p>
            <a:r>
              <a:rPr lang="es-MX" noProof="0" smtClean="0"/>
              <a:t>Click to edit Master subtitle style</a:t>
            </a:r>
          </a:p>
        </p:txBody>
      </p:sp>
    </p:spTree>
    <p:extLst>
      <p:ext uri="{BB962C8B-B14F-4D97-AF65-F5344CB8AC3E}">
        <p14:creationId xmlns:p14="http://schemas.microsoft.com/office/powerpoint/2010/main" val="21187098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4409" y="386534"/>
            <a:ext cx="9126000" cy="748585"/>
          </a:xfrm>
        </p:spPr>
        <p:txBody>
          <a:bodyPr/>
          <a:lstStyle/>
          <a:p>
            <a:r>
              <a:rPr lang="es-MX" dirty="0" err="1" smtClean="0"/>
              <a:t>Click</a:t>
            </a:r>
            <a:r>
              <a:rPr lang="es-MX" dirty="0" smtClean="0"/>
              <a:t> to </a:t>
            </a:r>
            <a:r>
              <a:rPr lang="es-MX" dirty="0" err="1" smtClean="0"/>
              <a:t>edit</a:t>
            </a:r>
            <a:r>
              <a:rPr lang="es-MX" dirty="0" smtClean="0"/>
              <a:t> Master </a:t>
            </a:r>
            <a:r>
              <a:rPr lang="es-MX" dirty="0" err="1" smtClean="0"/>
              <a:t>title</a:t>
            </a:r>
            <a:r>
              <a:rPr lang="es-MX" dirty="0" smtClean="0"/>
              <a:t> </a:t>
            </a:r>
            <a:r>
              <a:rPr lang="es-MX" dirty="0" err="1" smtClean="0"/>
              <a:t>style</a:t>
            </a:r>
            <a:endParaRPr lang="es-MX" dirty="0"/>
          </a:p>
        </p:txBody>
      </p:sp>
      <p:sp>
        <p:nvSpPr>
          <p:cNvPr id="3" name="Content Placeholder 2"/>
          <p:cNvSpPr>
            <a:spLocks noGrp="1"/>
          </p:cNvSpPr>
          <p:nvPr>
            <p:ph sz="half" idx="1"/>
          </p:nvPr>
        </p:nvSpPr>
        <p:spPr>
          <a:xfrm>
            <a:off x="438643" y="1354150"/>
            <a:ext cx="4485000" cy="5877098"/>
          </a:xfrm>
        </p:spPr>
        <p:txBody>
          <a:bodyPr rtlCol="0">
            <a:noAutofit/>
          </a:bodyPr>
          <a:lstStyle>
            <a:lvl1pPr algn="l" defTabSz="914254" rtl="0" eaLnBrk="1" latinLnBrk="0" hangingPunct="1">
              <a:spcBef>
                <a:spcPts val="0"/>
              </a:spcBef>
              <a:spcAft>
                <a:spcPts val="300"/>
              </a:spcAft>
              <a:buFont typeface="Arial" pitchFamily="34" charset="0"/>
              <a:defRPr lang="en-US" sz="1800" kern="1200" dirty="0" smtClean="0">
                <a:solidFill>
                  <a:schemeClr val="tx2"/>
                </a:solidFill>
                <a:latin typeface="+mn-lt"/>
                <a:ea typeface="+mj-ea"/>
                <a:cs typeface="+mj-cs"/>
              </a:defRPr>
            </a:lvl1pPr>
            <a:lvl2pPr algn="l" defTabSz="914254" rtl="0" eaLnBrk="1" latinLnBrk="0" hangingPunct="1">
              <a:spcBef>
                <a:spcPts val="0"/>
              </a:spcBef>
              <a:spcAft>
                <a:spcPts val="300"/>
              </a:spcAft>
              <a:buFont typeface="Arial" pitchFamily="34" charset="0"/>
              <a:defRPr lang="en-US" sz="1800" kern="1200" dirty="0" smtClean="0">
                <a:solidFill>
                  <a:schemeClr val="tx2"/>
                </a:solidFill>
                <a:latin typeface="+mn-lt"/>
                <a:ea typeface="+mj-ea"/>
                <a:cs typeface="+mj-cs"/>
              </a:defRPr>
            </a:lvl2pPr>
            <a:lvl3pPr algn="l" defTabSz="914254" rtl="0" eaLnBrk="1" latinLnBrk="0" hangingPunct="1">
              <a:spcBef>
                <a:spcPts val="0"/>
              </a:spcBef>
              <a:spcAft>
                <a:spcPts val="300"/>
              </a:spcAft>
              <a:buFont typeface="Arial" pitchFamily="34" charset="0"/>
              <a:defRPr lang="en-US" sz="1800" kern="1200" dirty="0" smtClean="0">
                <a:solidFill>
                  <a:schemeClr val="tx2"/>
                </a:solidFill>
                <a:latin typeface="+mn-lt"/>
                <a:ea typeface="+mj-ea"/>
                <a:cs typeface="+mj-cs"/>
              </a:defRPr>
            </a:lvl3pPr>
            <a:lvl4pPr algn="l" defTabSz="914254" rtl="0" eaLnBrk="1" latinLnBrk="0" hangingPunct="1">
              <a:spcBef>
                <a:spcPts val="0"/>
              </a:spcBef>
              <a:spcAft>
                <a:spcPts val="300"/>
              </a:spcAft>
              <a:buFont typeface="Arial" pitchFamily="34" charset="0"/>
              <a:defRPr lang="en-US" sz="1400" kern="1200" dirty="0" smtClean="0">
                <a:solidFill>
                  <a:schemeClr val="tx2"/>
                </a:solidFill>
                <a:latin typeface="+mn-lt"/>
                <a:ea typeface="+mj-ea"/>
                <a:cs typeface="+mj-cs"/>
              </a:defRPr>
            </a:lvl4pPr>
            <a:lvl5pPr algn="l" defTabSz="914254" rtl="0" eaLnBrk="1" latinLnBrk="0" hangingPunct="1">
              <a:spcBef>
                <a:spcPts val="0"/>
              </a:spcBef>
              <a:spcAft>
                <a:spcPts val="300"/>
              </a:spcAft>
              <a:buFont typeface="Arial" pitchFamily="34" charset="0"/>
              <a:defRPr lang="en-GB" sz="1400" kern="1200" dirty="0" smtClean="0">
                <a:solidFill>
                  <a:schemeClr val="tx2"/>
                </a:solidFill>
                <a:latin typeface="+mn-lt"/>
                <a:ea typeface="+mj-ea"/>
                <a:cs typeface="+mj-cs"/>
              </a:defRPr>
            </a:lvl5pPr>
            <a:lvl6pPr>
              <a:defRPr sz="1600"/>
            </a:lvl6pPr>
            <a:lvl7pPr>
              <a:defRPr sz="1400"/>
            </a:lvl7pPr>
            <a:lvl8pPr>
              <a:defRPr sz="1400"/>
            </a:lvl8pPr>
            <a:lvl9pPr>
              <a:defRPr sz="1400"/>
            </a:lvl9pPr>
          </a:lstStyle>
          <a:p>
            <a:pPr lvl="0"/>
            <a:r>
              <a:rPr lang="es-MX" dirty="0" err="1" smtClean="0"/>
              <a:t>Click</a:t>
            </a:r>
            <a:r>
              <a:rPr lang="es-MX" dirty="0" smtClean="0"/>
              <a:t> to </a:t>
            </a:r>
            <a:r>
              <a:rPr lang="es-MX" dirty="0" err="1" smtClean="0"/>
              <a:t>edit</a:t>
            </a:r>
            <a:r>
              <a:rPr lang="es-MX" dirty="0" smtClean="0"/>
              <a:t> Master </a:t>
            </a:r>
            <a:r>
              <a:rPr lang="es-MX" dirty="0" err="1" smtClean="0"/>
              <a:t>text</a:t>
            </a:r>
            <a:r>
              <a:rPr lang="es-MX" dirty="0" smtClean="0"/>
              <a:t> </a:t>
            </a:r>
            <a:r>
              <a:rPr lang="es-MX" dirty="0" err="1" smtClean="0"/>
              <a:t>styles</a:t>
            </a:r>
            <a:endParaRPr lang="es-MX" dirty="0" smtClean="0"/>
          </a:p>
          <a:p>
            <a:pPr lvl="1"/>
            <a:r>
              <a:rPr lang="es-MX" dirty="0" err="1" smtClean="0"/>
              <a:t>Second</a:t>
            </a:r>
            <a:r>
              <a:rPr lang="es-MX" dirty="0" smtClean="0"/>
              <a:t> </a:t>
            </a:r>
            <a:r>
              <a:rPr lang="es-MX" dirty="0" err="1" smtClean="0"/>
              <a:t>level</a:t>
            </a:r>
            <a:endParaRPr lang="es-MX" dirty="0" smtClean="0"/>
          </a:p>
          <a:p>
            <a:pPr lvl="2"/>
            <a:r>
              <a:rPr lang="es-MX" dirty="0" err="1" smtClean="0"/>
              <a:t>Third</a:t>
            </a:r>
            <a:r>
              <a:rPr lang="es-MX" dirty="0" smtClean="0"/>
              <a:t> </a:t>
            </a:r>
            <a:r>
              <a:rPr lang="es-MX" dirty="0" err="1" smtClean="0"/>
              <a:t>level</a:t>
            </a:r>
            <a:endParaRPr lang="es-MX" dirty="0" smtClean="0"/>
          </a:p>
          <a:p>
            <a:pPr lvl="3"/>
            <a:r>
              <a:rPr lang="es-MX" dirty="0" err="1" smtClean="0"/>
              <a:t>Fourth</a:t>
            </a:r>
            <a:r>
              <a:rPr lang="es-MX" dirty="0" smtClean="0"/>
              <a:t> </a:t>
            </a:r>
            <a:r>
              <a:rPr lang="es-MX" dirty="0" err="1" smtClean="0"/>
              <a:t>level</a:t>
            </a:r>
            <a:endParaRPr lang="es-MX" dirty="0" smtClean="0"/>
          </a:p>
          <a:p>
            <a:pPr lvl="4"/>
            <a:r>
              <a:rPr lang="es-MX" dirty="0" err="1" smtClean="0"/>
              <a:t>Fifth</a:t>
            </a:r>
            <a:r>
              <a:rPr lang="es-MX" dirty="0" smtClean="0"/>
              <a:t> </a:t>
            </a:r>
            <a:r>
              <a:rPr lang="es-MX" dirty="0" err="1" smtClean="0"/>
              <a:t>level</a:t>
            </a:r>
            <a:endParaRPr lang="es-MX" dirty="0"/>
          </a:p>
        </p:txBody>
      </p:sp>
      <p:sp>
        <p:nvSpPr>
          <p:cNvPr id="4" name="Content Placeholder 3"/>
          <p:cNvSpPr>
            <a:spLocks noGrp="1"/>
          </p:cNvSpPr>
          <p:nvPr>
            <p:ph sz="half" idx="2"/>
          </p:nvPr>
        </p:nvSpPr>
        <p:spPr>
          <a:xfrm>
            <a:off x="5079643" y="1354150"/>
            <a:ext cx="4485000" cy="5877098"/>
          </a:xfrm>
        </p:spPr>
        <p:txBody>
          <a:bodyPr rtlCol="0">
            <a:noAutofit/>
          </a:bodyPr>
          <a:lstStyle>
            <a:lvl1pPr algn="l" defTabSz="914254" rtl="0" eaLnBrk="1" latinLnBrk="0" hangingPunct="1">
              <a:spcBef>
                <a:spcPts val="0"/>
              </a:spcBef>
              <a:spcAft>
                <a:spcPts val="300"/>
              </a:spcAft>
              <a:buFont typeface="Arial" pitchFamily="34" charset="0"/>
              <a:defRPr lang="en-US" sz="1800" kern="1200" smtClean="0">
                <a:solidFill>
                  <a:schemeClr val="tx2"/>
                </a:solidFill>
                <a:latin typeface="+mn-lt"/>
                <a:ea typeface="+mj-ea"/>
                <a:cs typeface="+mj-cs"/>
              </a:defRPr>
            </a:lvl1pPr>
            <a:lvl2pPr algn="l" defTabSz="914254" rtl="0" eaLnBrk="1" latinLnBrk="0" hangingPunct="1">
              <a:spcBef>
                <a:spcPts val="0"/>
              </a:spcBef>
              <a:spcAft>
                <a:spcPts val="300"/>
              </a:spcAft>
              <a:buFont typeface="Arial" pitchFamily="34" charset="0"/>
              <a:defRPr lang="en-US" sz="1800" kern="1200" smtClean="0">
                <a:solidFill>
                  <a:schemeClr val="tx2"/>
                </a:solidFill>
                <a:latin typeface="+mn-lt"/>
                <a:ea typeface="+mj-ea"/>
                <a:cs typeface="+mj-cs"/>
              </a:defRPr>
            </a:lvl2pPr>
            <a:lvl3pPr algn="l" defTabSz="914254" rtl="0" eaLnBrk="1" latinLnBrk="0" hangingPunct="1">
              <a:spcBef>
                <a:spcPts val="0"/>
              </a:spcBef>
              <a:spcAft>
                <a:spcPts val="300"/>
              </a:spcAft>
              <a:buFont typeface="Arial" pitchFamily="34" charset="0"/>
              <a:defRPr lang="en-US" sz="1800" kern="1200" smtClean="0">
                <a:solidFill>
                  <a:schemeClr val="tx2"/>
                </a:solidFill>
                <a:latin typeface="+mn-lt"/>
                <a:ea typeface="+mj-ea"/>
                <a:cs typeface="+mj-cs"/>
              </a:defRPr>
            </a:lvl3pPr>
            <a:lvl4pPr algn="l" defTabSz="914254" rtl="0" eaLnBrk="1" latinLnBrk="0" hangingPunct="1">
              <a:spcBef>
                <a:spcPts val="0"/>
              </a:spcBef>
              <a:spcAft>
                <a:spcPts val="300"/>
              </a:spcAft>
              <a:buFont typeface="Arial" pitchFamily="34" charset="0"/>
              <a:defRPr lang="en-US" sz="1400" kern="1200" smtClean="0">
                <a:solidFill>
                  <a:schemeClr val="tx2"/>
                </a:solidFill>
                <a:latin typeface="+mn-lt"/>
                <a:ea typeface="+mj-ea"/>
                <a:cs typeface="+mj-cs"/>
              </a:defRPr>
            </a:lvl4pPr>
            <a:lvl5pPr algn="l" defTabSz="914254" rtl="0" eaLnBrk="1" latinLnBrk="0" hangingPunct="1">
              <a:spcBef>
                <a:spcPts val="0"/>
              </a:spcBef>
              <a:spcAft>
                <a:spcPts val="300"/>
              </a:spcAft>
              <a:buFont typeface="Arial" pitchFamily="34" charset="0"/>
              <a:defRPr lang="en-GB" sz="1400" kern="1200" dirty="0" smtClean="0">
                <a:solidFill>
                  <a:schemeClr val="tx2"/>
                </a:solidFill>
                <a:latin typeface="+mn-lt"/>
                <a:ea typeface="+mj-ea"/>
                <a:cs typeface="+mj-cs"/>
              </a:defRPr>
            </a:lvl5pPr>
            <a:lvl6pPr>
              <a:defRPr sz="1600"/>
            </a:lvl6pPr>
            <a:lvl7pPr>
              <a:defRPr sz="1400"/>
            </a:lvl7pPr>
            <a:lvl8pPr>
              <a:defRPr sz="1400"/>
            </a:lvl8pPr>
            <a:lvl9pPr>
              <a:defRPr sz="1400"/>
            </a:lvl9pPr>
          </a:lstStyle>
          <a:p>
            <a:pPr lvl="0"/>
            <a:r>
              <a:rPr lang="es-MX" smtClean="0"/>
              <a:t>Click to edit Master text styles</a:t>
            </a:r>
          </a:p>
          <a:p>
            <a:pPr lvl="1"/>
            <a:r>
              <a:rPr lang="es-MX" smtClean="0"/>
              <a:t>Second level</a:t>
            </a:r>
          </a:p>
          <a:p>
            <a:pPr lvl="2"/>
            <a:r>
              <a:rPr lang="es-MX" smtClean="0"/>
              <a:t>Third level</a:t>
            </a:r>
          </a:p>
          <a:p>
            <a:pPr lvl="3"/>
            <a:r>
              <a:rPr lang="es-MX" smtClean="0"/>
              <a:t>Fourth level</a:t>
            </a:r>
          </a:p>
          <a:p>
            <a:pPr lvl="4"/>
            <a:r>
              <a:rPr lang="es-MX" smtClean="0"/>
              <a:t>Fifth level</a:t>
            </a:r>
            <a:endParaRPr lang="es-MX" dirty="0"/>
          </a:p>
        </p:txBody>
      </p:sp>
      <p:sp>
        <p:nvSpPr>
          <p:cNvPr id="5" name="Slide Number Placeholder 9"/>
          <p:cNvSpPr>
            <a:spLocks noGrp="1"/>
          </p:cNvSpPr>
          <p:nvPr>
            <p:ph type="sldNum" sz="quarter" idx="10"/>
          </p:nvPr>
        </p:nvSpPr>
        <p:spPr>
          <a:xfrm>
            <a:off x="419100" y="7413625"/>
            <a:ext cx="311150" cy="163513"/>
          </a:xfrm>
        </p:spPr>
        <p:txBody>
          <a:bodyPr/>
          <a:lstStyle>
            <a:lvl1pPr>
              <a:defRPr>
                <a:solidFill>
                  <a:srgbClr val="002776"/>
                </a:solidFill>
              </a:defRPr>
            </a:lvl1pPr>
          </a:lstStyle>
          <a:p>
            <a:fld id="{7652C717-A301-4897-A7B0-4ACABB30FFFD}" type="slidenum">
              <a:rPr lang="es-MX"/>
              <a:pPr/>
              <a:t>‹#›</a:t>
            </a:fld>
            <a:endParaRPr lang="es-MX"/>
          </a:p>
        </p:txBody>
      </p:sp>
      <p:sp>
        <p:nvSpPr>
          <p:cNvPr id="6" name="Footer Placeholder 10"/>
          <p:cNvSpPr>
            <a:spLocks noGrp="1"/>
          </p:cNvSpPr>
          <p:nvPr>
            <p:ph type="ftr" sz="quarter" idx="11"/>
          </p:nvPr>
        </p:nvSpPr>
        <p:spPr/>
        <p:txBody>
          <a:bodyPr/>
          <a:lstStyle>
            <a:lvl1pPr>
              <a:lnSpc>
                <a:spcPts val="1200"/>
              </a:lnSpc>
              <a:defRPr sz="1000" dirty="0">
                <a:solidFill>
                  <a:schemeClr val="tx2"/>
                </a:solidFill>
              </a:defRPr>
            </a:lvl1pPr>
          </a:lstStyle>
          <a:p>
            <a:pPr>
              <a:defRPr/>
            </a:pPr>
            <a:r>
              <a:rPr lang="en-US"/>
              <a:t>Carlos Galdeano</a:t>
            </a:r>
          </a:p>
        </p:txBody>
      </p:sp>
    </p:spTree>
    <p:extLst>
      <p:ext uri="{BB962C8B-B14F-4D97-AF65-F5344CB8AC3E}">
        <p14:creationId xmlns:p14="http://schemas.microsoft.com/office/powerpoint/2010/main" val="1296186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rgbClr val="00A1DE"/>
        </a:solidFill>
        <a:effectLst/>
      </p:bgPr>
    </p:bg>
    <p:spTree>
      <p:nvGrpSpPr>
        <p:cNvPr id="1" name=""/>
        <p:cNvGrpSpPr/>
        <p:nvPr/>
      </p:nvGrpSpPr>
      <p:grpSpPr>
        <a:xfrm>
          <a:off x="0" y="0"/>
          <a:ext cx="0" cy="0"/>
          <a:chOff x="0" y="0"/>
          <a:chExt cx="0" cy="0"/>
        </a:xfrm>
      </p:grpSpPr>
      <p:sp>
        <p:nvSpPr>
          <p:cNvPr id="148482" name="Title Placeholder 1"/>
          <p:cNvSpPr>
            <a:spLocks noGrp="1"/>
          </p:cNvSpPr>
          <p:nvPr>
            <p:ph type="ctrTitle"/>
          </p:nvPr>
        </p:nvSpPr>
        <p:spPr>
          <a:xfrm>
            <a:off x="454409" y="386534"/>
            <a:ext cx="9126000" cy="749808"/>
          </a:xfrm>
        </p:spPr>
        <p:txBody>
          <a:bodyPr/>
          <a:lstStyle>
            <a:lvl1pPr>
              <a:lnSpc>
                <a:spcPts val="5199"/>
              </a:lnSpc>
              <a:defRPr sz="2500" b="0">
                <a:solidFill>
                  <a:schemeClr val="bg2"/>
                </a:solidFill>
                <a:latin typeface="Times New Roman" pitchFamily="18" charset="0"/>
              </a:defRPr>
            </a:lvl1pPr>
          </a:lstStyle>
          <a:p>
            <a:r>
              <a:rPr lang="en-US" dirty="0" smtClean="0"/>
              <a:t>Click to edit Master title style</a:t>
            </a:r>
            <a:endParaRPr lang="en-US" dirty="0"/>
          </a:p>
        </p:txBody>
      </p:sp>
      <p:sp>
        <p:nvSpPr>
          <p:cNvPr id="6" name="Content Placeholder 2"/>
          <p:cNvSpPr>
            <a:spLocks noGrp="1"/>
          </p:cNvSpPr>
          <p:nvPr>
            <p:ph sz="half" idx="1"/>
          </p:nvPr>
        </p:nvSpPr>
        <p:spPr>
          <a:xfrm>
            <a:off x="438642" y="1354150"/>
            <a:ext cx="9162557" cy="5877098"/>
          </a:xfrm>
        </p:spPr>
        <p:txBody>
          <a:bodyPr rtlCol="0">
            <a:noAutofit/>
          </a:bodyPr>
          <a:lstStyle>
            <a:lvl1pPr algn="l" defTabSz="914254" rtl="0" eaLnBrk="1" latinLnBrk="0" hangingPunct="1">
              <a:spcBef>
                <a:spcPts val="0"/>
              </a:spcBef>
              <a:spcAft>
                <a:spcPts val="300"/>
              </a:spcAft>
              <a:buFont typeface="Arial" pitchFamily="34" charset="0"/>
              <a:defRPr lang="en-US" sz="1800" kern="1200" dirty="0" smtClean="0">
                <a:solidFill>
                  <a:schemeClr val="bg1"/>
                </a:solidFill>
                <a:latin typeface="+mn-lt"/>
                <a:ea typeface="+mj-ea"/>
                <a:cs typeface="+mj-cs"/>
              </a:defRPr>
            </a:lvl1pPr>
            <a:lvl2pPr algn="l" defTabSz="914254" rtl="0" eaLnBrk="1" latinLnBrk="0" hangingPunct="1">
              <a:spcBef>
                <a:spcPts val="0"/>
              </a:spcBef>
              <a:spcAft>
                <a:spcPts val="300"/>
              </a:spcAft>
              <a:buFont typeface="Arial" pitchFamily="34" charset="0"/>
              <a:defRPr lang="en-US" sz="1800" kern="1200" dirty="0" smtClean="0">
                <a:solidFill>
                  <a:schemeClr val="bg1"/>
                </a:solidFill>
                <a:latin typeface="+mn-lt"/>
                <a:ea typeface="+mj-ea"/>
                <a:cs typeface="+mj-cs"/>
              </a:defRPr>
            </a:lvl2pPr>
            <a:lvl3pPr algn="l" defTabSz="914254" rtl="0" eaLnBrk="1" latinLnBrk="0" hangingPunct="1">
              <a:spcBef>
                <a:spcPts val="0"/>
              </a:spcBef>
              <a:spcAft>
                <a:spcPts val="300"/>
              </a:spcAft>
              <a:buFont typeface="Arial" pitchFamily="34" charset="0"/>
              <a:defRPr lang="en-US" sz="1800" kern="1200" dirty="0" smtClean="0">
                <a:solidFill>
                  <a:schemeClr val="bg1"/>
                </a:solidFill>
                <a:latin typeface="+mn-lt"/>
                <a:ea typeface="+mj-ea"/>
                <a:cs typeface="+mj-cs"/>
              </a:defRPr>
            </a:lvl3pPr>
            <a:lvl4pPr algn="l" defTabSz="914254" rtl="0" eaLnBrk="1" latinLnBrk="0" hangingPunct="1">
              <a:spcBef>
                <a:spcPts val="0"/>
              </a:spcBef>
              <a:spcAft>
                <a:spcPts val="300"/>
              </a:spcAft>
              <a:buFont typeface="Arial" pitchFamily="34" charset="0"/>
              <a:defRPr lang="en-US" sz="1400" kern="1200" dirty="0" smtClean="0">
                <a:solidFill>
                  <a:schemeClr val="bg1"/>
                </a:solidFill>
                <a:latin typeface="+mn-lt"/>
                <a:ea typeface="+mj-ea"/>
                <a:cs typeface="+mj-cs"/>
              </a:defRPr>
            </a:lvl4pPr>
            <a:lvl5pPr algn="l" defTabSz="914254" rtl="0" eaLnBrk="1" latinLnBrk="0" hangingPunct="1">
              <a:spcBef>
                <a:spcPts val="0"/>
              </a:spcBef>
              <a:spcAft>
                <a:spcPts val="300"/>
              </a:spcAft>
              <a:buFont typeface="Arial" pitchFamily="34" charset="0"/>
              <a:defRPr lang="en-GB" sz="1400" kern="1200" dirty="0" smtClean="0">
                <a:solidFill>
                  <a:schemeClr val="bg1"/>
                </a:solidFill>
                <a:latin typeface="+mn-lt"/>
                <a:ea typeface="+mj-ea"/>
                <a:cs typeface="+mj-cs"/>
              </a:defRPr>
            </a:lvl5pPr>
            <a:lvl6pPr>
              <a:defRPr sz="1600"/>
            </a:lvl6pPr>
            <a:lvl7pPr>
              <a:defRPr sz="1400"/>
            </a:lvl7pPr>
            <a:lvl8pPr>
              <a:defRPr sz="1400"/>
            </a:lvl8pPr>
            <a:lvl9pPr>
              <a:defRPr sz="1400"/>
            </a:lvl9pPr>
          </a:lstStyle>
          <a:p>
            <a:pPr lvl="0"/>
            <a:r>
              <a:rPr lang="es-MX" dirty="0" err="1" smtClean="0"/>
              <a:t>Click</a:t>
            </a:r>
            <a:r>
              <a:rPr lang="es-MX" dirty="0" smtClean="0"/>
              <a:t> to </a:t>
            </a:r>
            <a:r>
              <a:rPr lang="es-MX" dirty="0" err="1" smtClean="0"/>
              <a:t>edit</a:t>
            </a:r>
            <a:r>
              <a:rPr lang="es-MX" dirty="0" smtClean="0"/>
              <a:t> Master </a:t>
            </a:r>
            <a:r>
              <a:rPr lang="es-MX" dirty="0" err="1" smtClean="0"/>
              <a:t>text</a:t>
            </a:r>
            <a:r>
              <a:rPr lang="es-MX" dirty="0" smtClean="0"/>
              <a:t> </a:t>
            </a:r>
            <a:r>
              <a:rPr lang="es-MX" dirty="0" err="1" smtClean="0"/>
              <a:t>styles</a:t>
            </a:r>
            <a:endParaRPr lang="es-MX" dirty="0" smtClean="0"/>
          </a:p>
          <a:p>
            <a:pPr lvl="1"/>
            <a:r>
              <a:rPr lang="es-MX" dirty="0" err="1" smtClean="0"/>
              <a:t>Second</a:t>
            </a:r>
            <a:r>
              <a:rPr lang="es-MX" dirty="0" smtClean="0"/>
              <a:t> </a:t>
            </a:r>
            <a:r>
              <a:rPr lang="es-MX" dirty="0" err="1" smtClean="0"/>
              <a:t>level</a:t>
            </a:r>
            <a:endParaRPr lang="es-MX" dirty="0" smtClean="0"/>
          </a:p>
          <a:p>
            <a:pPr lvl="2"/>
            <a:r>
              <a:rPr lang="es-MX" dirty="0" err="1" smtClean="0"/>
              <a:t>Third</a:t>
            </a:r>
            <a:r>
              <a:rPr lang="es-MX" dirty="0" smtClean="0"/>
              <a:t> </a:t>
            </a:r>
            <a:r>
              <a:rPr lang="es-MX" dirty="0" err="1" smtClean="0"/>
              <a:t>level</a:t>
            </a:r>
            <a:endParaRPr lang="es-MX" dirty="0" smtClean="0"/>
          </a:p>
          <a:p>
            <a:pPr lvl="3"/>
            <a:r>
              <a:rPr lang="es-MX" dirty="0" err="1" smtClean="0"/>
              <a:t>Fourth</a:t>
            </a:r>
            <a:r>
              <a:rPr lang="es-MX" dirty="0" smtClean="0"/>
              <a:t> </a:t>
            </a:r>
            <a:r>
              <a:rPr lang="es-MX" dirty="0" err="1" smtClean="0"/>
              <a:t>level</a:t>
            </a:r>
            <a:endParaRPr lang="es-MX" dirty="0" smtClean="0"/>
          </a:p>
          <a:p>
            <a:pPr lvl="4"/>
            <a:r>
              <a:rPr lang="es-MX" dirty="0" err="1" smtClean="0"/>
              <a:t>Fifth</a:t>
            </a:r>
            <a:r>
              <a:rPr lang="es-MX" dirty="0" smtClean="0"/>
              <a:t> </a:t>
            </a:r>
            <a:r>
              <a:rPr lang="es-MX" dirty="0" err="1" smtClean="0"/>
              <a:t>level</a:t>
            </a:r>
            <a:endParaRPr lang="es-MX" dirty="0"/>
          </a:p>
        </p:txBody>
      </p:sp>
      <p:sp>
        <p:nvSpPr>
          <p:cNvPr id="4" name="Slide Number Placeholder 9"/>
          <p:cNvSpPr>
            <a:spLocks noGrp="1"/>
          </p:cNvSpPr>
          <p:nvPr>
            <p:ph type="sldNum" sz="quarter" idx="10"/>
          </p:nvPr>
        </p:nvSpPr>
        <p:spPr>
          <a:xfrm>
            <a:off x="457200" y="7405688"/>
            <a:ext cx="311150" cy="179387"/>
          </a:xfrm>
        </p:spPr>
        <p:txBody>
          <a:bodyPr/>
          <a:lstStyle>
            <a:lvl1pPr>
              <a:lnSpc>
                <a:spcPts val="1338"/>
              </a:lnSpc>
              <a:defRPr>
                <a:solidFill>
                  <a:schemeClr val="bg2"/>
                </a:solidFill>
              </a:defRPr>
            </a:lvl1pPr>
          </a:lstStyle>
          <a:p>
            <a:fld id="{48802365-D0A4-48F5-930F-9F60B1EC96A8}" type="slidenum">
              <a:rPr lang="en-US"/>
              <a:pPr/>
              <a:t>‹#›</a:t>
            </a:fld>
            <a:endParaRPr lang="en-US"/>
          </a:p>
        </p:txBody>
      </p:sp>
    </p:spTree>
    <p:extLst>
      <p:ext uri="{BB962C8B-B14F-4D97-AF65-F5344CB8AC3E}">
        <p14:creationId xmlns:p14="http://schemas.microsoft.com/office/powerpoint/2010/main" val="3963971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9263" y="396875"/>
            <a:ext cx="92662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46088" y="1349375"/>
            <a:ext cx="9266237"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Slide Number Placeholder 9"/>
          <p:cNvSpPr>
            <a:spLocks noGrp="1"/>
          </p:cNvSpPr>
          <p:nvPr>
            <p:ph type="sldNum" sz="quarter" idx="4"/>
          </p:nvPr>
        </p:nvSpPr>
        <p:spPr>
          <a:xfrm>
            <a:off x="457200" y="7429500"/>
            <a:ext cx="311150" cy="163513"/>
          </a:xfrm>
          <a:prstGeom prst="rect">
            <a:avLst/>
          </a:prstGeom>
        </p:spPr>
        <p:txBody>
          <a:bodyPr vert="horz" wrap="square" lIns="0" tIns="0" rIns="0" bIns="0" numCol="1" anchor="t" anchorCtr="0" compatLnSpc="1">
            <a:prstTxWarp prst="textNoShape">
              <a:avLst/>
            </a:prstTxWarp>
            <a:noAutofit/>
          </a:bodyPr>
          <a:lstStyle>
            <a:lvl1pPr>
              <a:lnSpc>
                <a:spcPts val="1200"/>
              </a:lnSpc>
              <a:defRPr sz="1000" b="1">
                <a:solidFill>
                  <a:schemeClr val="tx2"/>
                </a:solidFill>
              </a:defRPr>
            </a:lvl1pPr>
          </a:lstStyle>
          <a:p>
            <a:fld id="{288F630B-8ABD-4895-9028-51EF60D7A487}" type="slidenum">
              <a:rPr lang="en-US"/>
              <a:pPr/>
              <a:t>‹#›</a:t>
            </a:fld>
            <a:endParaRPr lang="en-US"/>
          </a:p>
        </p:txBody>
      </p:sp>
      <p:sp>
        <p:nvSpPr>
          <p:cNvPr id="10" name="Footer Placeholder 10"/>
          <p:cNvSpPr>
            <a:spLocks noGrp="1"/>
          </p:cNvSpPr>
          <p:nvPr>
            <p:ph type="ftr" sz="quarter" idx="3"/>
          </p:nvPr>
        </p:nvSpPr>
        <p:spPr>
          <a:xfrm>
            <a:off x="849313" y="7429500"/>
            <a:ext cx="4749800" cy="163513"/>
          </a:xfrm>
          <a:prstGeom prst="rect">
            <a:avLst/>
          </a:prstGeom>
        </p:spPr>
        <p:txBody>
          <a:bodyPr vert="horz" wrap="square" lIns="0" tIns="0" rIns="0" bIns="0" numCol="1" anchor="t" anchorCtr="0" compatLnSpc="1">
            <a:prstTxWarp prst="textNoShape">
              <a:avLst/>
            </a:prstTxWarp>
            <a:noAutofit/>
          </a:bodyPr>
          <a:lstStyle>
            <a:lvl1pPr>
              <a:lnSpc>
                <a:spcPts val="1200"/>
              </a:lnSpc>
              <a:defRPr sz="1000" dirty="0">
                <a:solidFill>
                  <a:schemeClr val="tx2"/>
                </a:solidFill>
                <a:latin typeface="Arial" pitchFamily="34" charset="0"/>
                <a:ea typeface="+mn-ea"/>
                <a:cs typeface="Arial" pitchFamily="34" charset="0"/>
              </a:defRPr>
            </a:lvl1pPr>
          </a:lstStyle>
          <a:p>
            <a:pPr>
              <a:defRPr/>
            </a:pPr>
            <a:r>
              <a:rPr lang="en-US"/>
              <a:t>Carlos Galdeano</a:t>
            </a:r>
          </a:p>
        </p:txBody>
      </p:sp>
      <p:sp>
        <p:nvSpPr>
          <p:cNvPr id="8" name="Rectangle 7"/>
          <p:cNvSpPr>
            <a:spLocks noChangeArrowheads="1"/>
          </p:cNvSpPr>
          <p:nvPr userDrawn="1"/>
        </p:nvSpPr>
        <p:spPr bwMode="auto">
          <a:xfrm>
            <a:off x="6054725" y="7443788"/>
            <a:ext cx="3624263" cy="98425"/>
          </a:xfrm>
          <a:prstGeom prst="rect">
            <a:avLst/>
          </a:prstGeom>
          <a:noFill/>
          <a:ln w="25400" algn="ctr">
            <a:noFill/>
            <a:miter lim="800000"/>
            <a:headEnd/>
            <a:tailEnd/>
          </a:ln>
        </p:spPr>
        <p:txBody>
          <a:bodyPr lIns="0" tIns="0" rIns="0" bIns="0"/>
          <a:lstStyle>
            <a:defPPr>
              <a:defRPr lang="en-US"/>
            </a:defPPr>
            <a:lvl1pPr algn="l" rtl="0" fontAlgn="base">
              <a:spcBef>
                <a:spcPct val="0"/>
              </a:spcBef>
              <a:spcAft>
                <a:spcPct val="0"/>
              </a:spcAft>
              <a:defRPr sz="2000" kern="1200">
                <a:solidFill>
                  <a:schemeClr val="tx1"/>
                </a:solidFill>
                <a:latin typeface="Arial" charset="0"/>
                <a:ea typeface="+mn-ea"/>
                <a:cs typeface="Arial" charset="0"/>
              </a:defRPr>
            </a:lvl1pPr>
            <a:lvl2pPr marL="457200" algn="l" rtl="0" fontAlgn="base">
              <a:spcBef>
                <a:spcPct val="0"/>
              </a:spcBef>
              <a:spcAft>
                <a:spcPct val="0"/>
              </a:spcAft>
              <a:defRPr sz="2000" kern="1200">
                <a:solidFill>
                  <a:schemeClr val="tx1"/>
                </a:solidFill>
                <a:latin typeface="Arial" charset="0"/>
                <a:ea typeface="+mn-ea"/>
                <a:cs typeface="Arial" charset="0"/>
              </a:defRPr>
            </a:lvl2pPr>
            <a:lvl3pPr marL="914400" algn="l" rtl="0" fontAlgn="base">
              <a:spcBef>
                <a:spcPct val="0"/>
              </a:spcBef>
              <a:spcAft>
                <a:spcPct val="0"/>
              </a:spcAft>
              <a:defRPr sz="2000" kern="1200">
                <a:solidFill>
                  <a:schemeClr val="tx1"/>
                </a:solidFill>
                <a:latin typeface="Arial" charset="0"/>
                <a:ea typeface="+mn-ea"/>
                <a:cs typeface="Arial" charset="0"/>
              </a:defRPr>
            </a:lvl3pPr>
            <a:lvl4pPr marL="1371600" algn="l" rtl="0" fontAlgn="base">
              <a:spcBef>
                <a:spcPct val="0"/>
              </a:spcBef>
              <a:spcAft>
                <a:spcPct val="0"/>
              </a:spcAft>
              <a:defRPr sz="2000" kern="1200">
                <a:solidFill>
                  <a:schemeClr val="tx1"/>
                </a:solidFill>
                <a:latin typeface="Arial" charset="0"/>
                <a:ea typeface="+mn-ea"/>
                <a:cs typeface="Arial" charset="0"/>
              </a:defRPr>
            </a:lvl4pPr>
            <a:lvl5pPr marL="1828800" algn="l"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gn="r" defTabSz="1019012">
              <a:lnSpc>
                <a:spcPts val="1200"/>
              </a:lnSpc>
              <a:defRPr/>
            </a:pPr>
            <a:r>
              <a:rPr lang="en-US" sz="800" noProof="1" smtClean="0">
                <a:solidFill>
                  <a:srgbClr val="002776"/>
                </a:solidFill>
              </a:rPr>
              <a:t>Spring 2014</a:t>
            </a:r>
            <a:endParaRPr lang="en-US" sz="800" noProof="1">
              <a:solidFill>
                <a:srgbClr val="002776"/>
              </a:solidFill>
            </a:endParaRPr>
          </a:p>
        </p:txBody>
      </p:sp>
      <p:pic>
        <p:nvPicPr>
          <p:cNvPr id="1031" name="Picture 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880475" y="344488"/>
            <a:ext cx="798513"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3" r:id="rId1"/>
    <p:sldLayoutId id="2147484044" r:id="rId2"/>
    <p:sldLayoutId id="2147484041" r:id="rId3"/>
    <p:sldLayoutId id="2147484042" r:id="rId4"/>
    <p:sldLayoutId id="2147484045" r:id="rId5"/>
    <p:sldLayoutId id="2147484046" r:id="rId6"/>
    <p:sldLayoutId id="2147484047" r:id="rId7"/>
  </p:sldLayoutIdLst>
  <p:timing>
    <p:tnLst>
      <p:par>
        <p:cTn id="1" dur="indefinite" restart="never" nodeType="tmRoot"/>
      </p:par>
    </p:tnLst>
  </p:timing>
  <p:hf hdr="0" dt="0"/>
  <p:txStyles>
    <p:titleStyle>
      <a:lvl1pPr algn="l" defTabSz="1017588" rtl="0" eaLnBrk="0" fontAlgn="base" hangingPunct="0">
        <a:lnSpc>
          <a:spcPts val="3400"/>
        </a:lnSpc>
        <a:spcBef>
          <a:spcPct val="0"/>
        </a:spcBef>
        <a:spcAft>
          <a:spcPct val="0"/>
        </a:spcAft>
        <a:defRPr sz="2500" b="1">
          <a:solidFill>
            <a:schemeClr val="tx2"/>
          </a:solidFill>
          <a:latin typeface="+mj-lt"/>
          <a:ea typeface="MS PGothic" panose="020B0600070205080204" pitchFamily="34" charset="-128"/>
          <a:cs typeface="+mj-cs"/>
        </a:defRPr>
      </a:lvl1pPr>
      <a:lvl2pPr algn="l" defTabSz="1017588" rtl="0" eaLnBrk="0" fontAlgn="base" hangingPunct="0">
        <a:lnSpc>
          <a:spcPts val="3400"/>
        </a:lnSpc>
        <a:spcBef>
          <a:spcPct val="0"/>
        </a:spcBef>
        <a:spcAft>
          <a:spcPct val="0"/>
        </a:spcAft>
        <a:defRPr sz="2500" b="1">
          <a:solidFill>
            <a:schemeClr val="tx2"/>
          </a:solidFill>
          <a:latin typeface="Arial" pitchFamily="34" charset="0"/>
          <a:ea typeface="MS PGothic" panose="020B0600070205080204" pitchFamily="34" charset="-128"/>
        </a:defRPr>
      </a:lvl2pPr>
      <a:lvl3pPr algn="l" defTabSz="1017588" rtl="0" eaLnBrk="0" fontAlgn="base" hangingPunct="0">
        <a:lnSpc>
          <a:spcPts val="3400"/>
        </a:lnSpc>
        <a:spcBef>
          <a:spcPct val="0"/>
        </a:spcBef>
        <a:spcAft>
          <a:spcPct val="0"/>
        </a:spcAft>
        <a:defRPr sz="2500" b="1">
          <a:solidFill>
            <a:schemeClr val="tx2"/>
          </a:solidFill>
          <a:latin typeface="Arial" pitchFamily="34" charset="0"/>
          <a:ea typeface="MS PGothic" panose="020B0600070205080204" pitchFamily="34" charset="-128"/>
        </a:defRPr>
      </a:lvl3pPr>
      <a:lvl4pPr algn="l" defTabSz="1017588" rtl="0" eaLnBrk="0" fontAlgn="base" hangingPunct="0">
        <a:lnSpc>
          <a:spcPts val="3400"/>
        </a:lnSpc>
        <a:spcBef>
          <a:spcPct val="0"/>
        </a:spcBef>
        <a:spcAft>
          <a:spcPct val="0"/>
        </a:spcAft>
        <a:defRPr sz="2500" b="1">
          <a:solidFill>
            <a:schemeClr val="tx2"/>
          </a:solidFill>
          <a:latin typeface="Arial" pitchFamily="34" charset="0"/>
          <a:ea typeface="MS PGothic" panose="020B0600070205080204" pitchFamily="34" charset="-128"/>
        </a:defRPr>
      </a:lvl4pPr>
      <a:lvl5pPr algn="l" defTabSz="1017588" rtl="0" eaLnBrk="0" fontAlgn="base" hangingPunct="0">
        <a:lnSpc>
          <a:spcPts val="3400"/>
        </a:lnSpc>
        <a:spcBef>
          <a:spcPct val="0"/>
        </a:spcBef>
        <a:spcAft>
          <a:spcPct val="0"/>
        </a:spcAft>
        <a:defRPr sz="2500" b="1">
          <a:solidFill>
            <a:schemeClr val="tx2"/>
          </a:solidFill>
          <a:latin typeface="Arial" pitchFamily="34" charset="0"/>
          <a:ea typeface="MS PGothic" panose="020B0600070205080204" pitchFamily="34" charset="-128"/>
        </a:defRPr>
      </a:lvl5pPr>
      <a:lvl6pPr marL="457127" algn="l" defTabSz="1019012" rtl="0" eaLnBrk="1" fontAlgn="base" hangingPunct="1">
        <a:lnSpc>
          <a:spcPts val="3399"/>
        </a:lnSpc>
        <a:spcBef>
          <a:spcPct val="0"/>
        </a:spcBef>
        <a:spcAft>
          <a:spcPct val="0"/>
        </a:spcAft>
        <a:defRPr sz="2500" b="1">
          <a:solidFill>
            <a:schemeClr val="tx2"/>
          </a:solidFill>
          <a:latin typeface="Arial" pitchFamily="34" charset="0"/>
        </a:defRPr>
      </a:lvl6pPr>
      <a:lvl7pPr marL="914254" algn="l" defTabSz="1019012" rtl="0" eaLnBrk="1" fontAlgn="base" hangingPunct="1">
        <a:lnSpc>
          <a:spcPts val="3399"/>
        </a:lnSpc>
        <a:spcBef>
          <a:spcPct val="0"/>
        </a:spcBef>
        <a:spcAft>
          <a:spcPct val="0"/>
        </a:spcAft>
        <a:defRPr sz="2500" b="1">
          <a:solidFill>
            <a:schemeClr val="tx2"/>
          </a:solidFill>
          <a:latin typeface="Arial" pitchFamily="34" charset="0"/>
        </a:defRPr>
      </a:lvl7pPr>
      <a:lvl8pPr marL="1371381" algn="l" defTabSz="1019012" rtl="0" eaLnBrk="1" fontAlgn="base" hangingPunct="1">
        <a:lnSpc>
          <a:spcPts val="3399"/>
        </a:lnSpc>
        <a:spcBef>
          <a:spcPct val="0"/>
        </a:spcBef>
        <a:spcAft>
          <a:spcPct val="0"/>
        </a:spcAft>
        <a:defRPr sz="2500" b="1">
          <a:solidFill>
            <a:schemeClr val="tx2"/>
          </a:solidFill>
          <a:latin typeface="Arial" pitchFamily="34" charset="0"/>
        </a:defRPr>
      </a:lvl8pPr>
      <a:lvl9pPr marL="1828506" algn="l" defTabSz="1019012" rtl="0" eaLnBrk="1" fontAlgn="base" hangingPunct="1">
        <a:lnSpc>
          <a:spcPts val="3399"/>
        </a:lnSpc>
        <a:spcBef>
          <a:spcPct val="0"/>
        </a:spcBef>
        <a:spcAft>
          <a:spcPct val="0"/>
        </a:spcAft>
        <a:defRPr sz="2500" b="1">
          <a:solidFill>
            <a:schemeClr val="tx2"/>
          </a:solidFill>
          <a:latin typeface="Arial" pitchFamily="34" charset="0"/>
        </a:defRPr>
      </a:lvl9pPr>
    </p:titleStyle>
    <p:bodyStyle>
      <a:lvl1pPr marL="342900" indent="-342900" algn="l" defTabSz="1017588" rtl="0" eaLnBrk="0" fontAlgn="base" hangingPunct="0">
        <a:spcBef>
          <a:spcPct val="0"/>
        </a:spcBef>
        <a:spcAft>
          <a:spcPts val="300"/>
        </a:spcAft>
        <a:buFont typeface="Arial" panose="020B0604020202020204" pitchFamily="34" charset="0"/>
        <a:defRPr>
          <a:solidFill>
            <a:schemeClr val="tx2"/>
          </a:solidFill>
          <a:latin typeface="+mn-lt"/>
          <a:ea typeface="MS PGothic" panose="020B0600070205080204" pitchFamily="34" charset="-128"/>
          <a:cs typeface="+mn-cs"/>
        </a:defRPr>
      </a:lvl1pPr>
      <a:lvl2pPr marL="201613" indent="-201613" algn="l" defTabSz="1017588" rtl="0" eaLnBrk="0" fontAlgn="base" hangingPunct="0">
        <a:spcBef>
          <a:spcPct val="0"/>
        </a:spcBef>
        <a:spcAft>
          <a:spcPts val="300"/>
        </a:spcAft>
        <a:buFont typeface="Arial" panose="020B0604020202020204" pitchFamily="34" charset="0"/>
        <a:buChar char="•"/>
        <a:defRPr>
          <a:solidFill>
            <a:schemeClr val="tx2"/>
          </a:solidFill>
          <a:latin typeface="+mn-lt"/>
          <a:ea typeface="MS PGothic" panose="020B0600070205080204" pitchFamily="34" charset="-128"/>
        </a:defRPr>
      </a:lvl2pPr>
      <a:lvl3pPr marL="396875" indent="-193675" algn="l" defTabSz="1017588" rtl="0" eaLnBrk="0" fontAlgn="base" hangingPunct="0">
        <a:spcBef>
          <a:spcPct val="0"/>
        </a:spcBef>
        <a:spcAft>
          <a:spcPts val="300"/>
        </a:spcAft>
        <a:buFont typeface="Arial" panose="020B0604020202020204" pitchFamily="34" charset="0"/>
        <a:buChar char="‒"/>
        <a:defRPr>
          <a:solidFill>
            <a:schemeClr val="tx2"/>
          </a:solidFill>
          <a:latin typeface="+mn-lt"/>
          <a:ea typeface="MS PGothic" panose="020B0600070205080204" pitchFamily="34" charset="-128"/>
        </a:defRPr>
      </a:lvl3pPr>
      <a:lvl4pPr marL="600075" indent="-201613" algn="l" defTabSz="1017588" rtl="0" eaLnBrk="0" fontAlgn="base" hangingPunct="0">
        <a:spcBef>
          <a:spcPct val="0"/>
        </a:spcBef>
        <a:spcAft>
          <a:spcPts val="600"/>
        </a:spcAft>
        <a:buFont typeface="Arial" panose="020B0604020202020204" pitchFamily="34" charset="0"/>
        <a:buChar char="•"/>
        <a:defRPr sz="1600">
          <a:solidFill>
            <a:schemeClr val="tx2"/>
          </a:solidFill>
          <a:latin typeface="+mn-lt"/>
          <a:ea typeface="MS PGothic" panose="020B0600070205080204" pitchFamily="34" charset="-128"/>
        </a:defRPr>
      </a:lvl4pPr>
      <a:lvl5pPr marL="792163" indent="-190500" algn="l" defTabSz="1017588" rtl="0" eaLnBrk="0" fontAlgn="base" hangingPunct="0">
        <a:spcBef>
          <a:spcPct val="0"/>
        </a:spcBef>
        <a:spcAft>
          <a:spcPts val="600"/>
        </a:spcAft>
        <a:buFont typeface="Arial" panose="020B0604020202020204" pitchFamily="34" charset="0"/>
        <a:buChar char="‒"/>
        <a:defRPr sz="1600">
          <a:solidFill>
            <a:schemeClr val="tx2"/>
          </a:solidFill>
          <a:latin typeface="+mn-lt"/>
          <a:ea typeface="MS PGothic" panose="020B0600070205080204" pitchFamily="34" charset="-128"/>
        </a:defRPr>
      </a:lvl5pPr>
      <a:lvl6pPr marL="1250749" indent="-192057" algn="l" defTabSz="1019012" rtl="0" eaLnBrk="1" fontAlgn="base" hangingPunct="1">
        <a:spcBef>
          <a:spcPct val="0"/>
        </a:spcBef>
        <a:spcAft>
          <a:spcPts val="600"/>
        </a:spcAft>
        <a:buFont typeface="Arial" pitchFamily="34" charset="0"/>
        <a:buChar char="‒"/>
        <a:defRPr sz="1600">
          <a:solidFill>
            <a:schemeClr val="tx2"/>
          </a:solidFill>
          <a:latin typeface="+mn-lt"/>
        </a:defRPr>
      </a:lvl6pPr>
      <a:lvl7pPr marL="1707876" indent="-192057" algn="l" defTabSz="1019012" rtl="0" eaLnBrk="1" fontAlgn="base" hangingPunct="1">
        <a:spcBef>
          <a:spcPct val="0"/>
        </a:spcBef>
        <a:spcAft>
          <a:spcPts val="600"/>
        </a:spcAft>
        <a:buFont typeface="Arial" pitchFamily="34" charset="0"/>
        <a:buChar char="‒"/>
        <a:defRPr sz="1600">
          <a:solidFill>
            <a:schemeClr val="tx2"/>
          </a:solidFill>
          <a:latin typeface="+mn-lt"/>
        </a:defRPr>
      </a:lvl7pPr>
      <a:lvl8pPr marL="2165003" indent="-192057" algn="l" defTabSz="1019012" rtl="0" eaLnBrk="1" fontAlgn="base" hangingPunct="1">
        <a:spcBef>
          <a:spcPct val="0"/>
        </a:spcBef>
        <a:spcAft>
          <a:spcPts val="600"/>
        </a:spcAft>
        <a:buFont typeface="Arial" pitchFamily="34" charset="0"/>
        <a:buChar char="‒"/>
        <a:defRPr sz="1600">
          <a:solidFill>
            <a:schemeClr val="tx2"/>
          </a:solidFill>
          <a:latin typeface="+mn-lt"/>
        </a:defRPr>
      </a:lvl8pPr>
      <a:lvl9pPr marL="2622130" indent="-192057" algn="l" defTabSz="1019012" rtl="0" eaLnBrk="1" fontAlgn="base" hangingPunct="1">
        <a:spcBef>
          <a:spcPct val="0"/>
        </a:spcBef>
        <a:spcAft>
          <a:spcPts val="600"/>
        </a:spcAft>
        <a:buFont typeface="Arial" pitchFamily="34" charset="0"/>
        <a:buChar char="‒"/>
        <a:defRPr sz="1600">
          <a:solidFill>
            <a:schemeClr val="tx2"/>
          </a:solidFill>
          <a:latin typeface="+mn-lt"/>
        </a:defRPr>
      </a:lvl9pPr>
    </p:bodyStyle>
    <p:otherStyle>
      <a:defPPr>
        <a:defRPr lang="es-MX"/>
      </a:defPPr>
      <a:lvl1pPr marL="0" algn="l" defTabSz="914254" rtl="0" eaLnBrk="1" latinLnBrk="0" hangingPunct="1">
        <a:defRPr sz="1800" kern="1200">
          <a:solidFill>
            <a:schemeClr val="tx1"/>
          </a:solidFill>
          <a:latin typeface="+mn-lt"/>
          <a:ea typeface="+mn-ea"/>
          <a:cs typeface="+mn-cs"/>
        </a:defRPr>
      </a:lvl1pPr>
      <a:lvl2pPr marL="457127" algn="l" defTabSz="914254" rtl="0" eaLnBrk="1" latinLnBrk="0" hangingPunct="1">
        <a:defRPr sz="1800" kern="1200">
          <a:solidFill>
            <a:schemeClr val="tx1"/>
          </a:solidFill>
          <a:latin typeface="+mn-lt"/>
          <a:ea typeface="+mn-ea"/>
          <a:cs typeface="+mn-cs"/>
        </a:defRPr>
      </a:lvl2pPr>
      <a:lvl3pPr marL="914254" algn="l" defTabSz="914254" rtl="0" eaLnBrk="1" latinLnBrk="0" hangingPunct="1">
        <a:defRPr sz="1800" kern="1200">
          <a:solidFill>
            <a:schemeClr val="tx1"/>
          </a:solidFill>
          <a:latin typeface="+mn-lt"/>
          <a:ea typeface="+mn-ea"/>
          <a:cs typeface="+mn-cs"/>
        </a:defRPr>
      </a:lvl3pPr>
      <a:lvl4pPr marL="1371381" algn="l" defTabSz="914254" rtl="0" eaLnBrk="1" latinLnBrk="0" hangingPunct="1">
        <a:defRPr sz="1800" kern="1200">
          <a:solidFill>
            <a:schemeClr val="tx1"/>
          </a:solidFill>
          <a:latin typeface="+mn-lt"/>
          <a:ea typeface="+mn-ea"/>
          <a:cs typeface="+mn-cs"/>
        </a:defRPr>
      </a:lvl4pPr>
      <a:lvl5pPr marL="1828506" algn="l" defTabSz="914254" rtl="0" eaLnBrk="1" latinLnBrk="0" hangingPunct="1">
        <a:defRPr sz="1800" kern="1200">
          <a:solidFill>
            <a:schemeClr val="tx1"/>
          </a:solidFill>
          <a:latin typeface="+mn-lt"/>
          <a:ea typeface="+mn-ea"/>
          <a:cs typeface="+mn-cs"/>
        </a:defRPr>
      </a:lvl5pPr>
      <a:lvl6pPr marL="2285633" algn="l" defTabSz="914254" rtl="0" eaLnBrk="1" latinLnBrk="0" hangingPunct="1">
        <a:defRPr sz="1800" kern="1200">
          <a:solidFill>
            <a:schemeClr val="tx1"/>
          </a:solidFill>
          <a:latin typeface="+mn-lt"/>
          <a:ea typeface="+mn-ea"/>
          <a:cs typeface="+mn-cs"/>
        </a:defRPr>
      </a:lvl6pPr>
      <a:lvl7pPr marL="2742760" algn="l" defTabSz="914254" rtl="0" eaLnBrk="1" latinLnBrk="0" hangingPunct="1">
        <a:defRPr sz="1800" kern="1200">
          <a:solidFill>
            <a:schemeClr val="tx1"/>
          </a:solidFill>
          <a:latin typeface="+mn-lt"/>
          <a:ea typeface="+mn-ea"/>
          <a:cs typeface="+mn-cs"/>
        </a:defRPr>
      </a:lvl7pPr>
      <a:lvl8pPr marL="3199887" algn="l" defTabSz="914254" rtl="0" eaLnBrk="1" latinLnBrk="0" hangingPunct="1">
        <a:defRPr sz="1800" kern="1200">
          <a:solidFill>
            <a:schemeClr val="tx1"/>
          </a:solidFill>
          <a:latin typeface="+mn-lt"/>
          <a:ea typeface="+mn-ea"/>
          <a:cs typeface="+mn-cs"/>
        </a:defRPr>
      </a:lvl8pPr>
      <a:lvl9pPr marL="3657014" algn="l" defTabSz="9142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emf"/><Relationship Id="rId2" Type="http://schemas.openxmlformats.org/officeDocument/2006/relationships/image" Target="../media/image10.jpeg"/><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7301" y="3271839"/>
            <a:ext cx="5945165" cy="1279525"/>
          </a:xfrm>
        </p:spPr>
        <p:txBody>
          <a:bodyPr/>
          <a:lstStyle/>
          <a:p>
            <a:r>
              <a:rPr lang="en-US" dirty="0" smtClean="0"/>
              <a:t>Open Channel Flow in Pipes</a:t>
            </a:r>
            <a:br>
              <a:rPr lang="en-US" dirty="0" smtClean="0"/>
            </a:br>
            <a:r>
              <a:rPr lang="en-US" dirty="0" smtClean="0"/>
              <a:t>CE 365K Hydraulic Engineering Design</a:t>
            </a:r>
            <a:endParaRPr lang="en-US" dirty="0"/>
          </a:p>
        </p:txBody>
      </p:sp>
      <p:sp>
        <p:nvSpPr>
          <p:cNvPr id="3" name="Subtitle 2"/>
          <p:cNvSpPr>
            <a:spLocks noGrp="1"/>
          </p:cNvSpPr>
          <p:nvPr>
            <p:ph type="subTitle" idx="1"/>
          </p:nvPr>
        </p:nvSpPr>
        <p:spPr>
          <a:xfrm>
            <a:off x="447675" y="6834190"/>
            <a:ext cx="7356040" cy="344487"/>
          </a:xfrm>
        </p:spPr>
        <p:txBody>
          <a:bodyPr/>
          <a:lstStyle/>
          <a:p>
            <a:r>
              <a:rPr lang="en-US" dirty="0" smtClean="0"/>
              <a:t>Reading: “</a:t>
            </a:r>
            <a:r>
              <a:rPr lang="en-US" dirty="0" err="1" smtClean="0"/>
              <a:t>Stormwater</a:t>
            </a:r>
            <a:r>
              <a:rPr lang="en-US" dirty="0" smtClean="0"/>
              <a:t> Conveyance..” Sec 7.1, pp. 218-223</a:t>
            </a:r>
            <a:endParaRPr lang="en-US" dirty="0"/>
          </a:p>
        </p:txBody>
      </p:sp>
    </p:spTree>
    <p:extLst>
      <p:ext uri="{BB962C8B-B14F-4D97-AF65-F5344CB8AC3E}">
        <p14:creationId xmlns:p14="http://schemas.microsoft.com/office/powerpoint/2010/main" val="356863693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FE81D4A1-9C58-4EAA-822F-85C25FD929D4}" type="slidenum">
              <a:rPr lang="en-US" sz="1000">
                <a:solidFill>
                  <a:schemeClr val="tx2"/>
                </a:solidFill>
              </a:rPr>
              <a:pPr eaLnBrk="1" hangingPunct="1"/>
              <a:t>10</a:t>
            </a:fld>
            <a:endParaRPr lang="en-US" sz="1000">
              <a:solidFill>
                <a:schemeClr val="tx2"/>
              </a:solidFill>
            </a:endParaRPr>
          </a:p>
        </p:txBody>
      </p:sp>
      <p:sp>
        <p:nvSpPr>
          <p:cNvPr id="4" name="Footer Placeholder 3"/>
          <p:cNvSpPr>
            <a:spLocks noGrp="1"/>
          </p:cNvSpPr>
          <p:nvPr>
            <p:ph type="ftr" sz="quarter" idx="11"/>
          </p:nvPr>
        </p:nvSpPr>
        <p:spPr/>
        <p:txBody>
          <a:bodyPr/>
          <a:lstStyle/>
          <a:p>
            <a:pPr>
              <a:defRPr/>
            </a:pPr>
            <a:r>
              <a:rPr lang="en-US" smtClean="0"/>
              <a:t>Carlos Galdeano</a:t>
            </a:r>
            <a:endParaRPr lang="en-US"/>
          </a:p>
        </p:txBody>
      </p:sp>
      <p:sp>
        <p:nvSpPr>
          <p:cNvPr id="21507" name="Rectangle 4"/>
          <p:cNvSpPr>
            <a:spLocks noGrp="1"/>
          </p:cNvSpPr>
          <p:nvPr>
            <p:ph type="title"/>
          </p:nvPr>
        </p:nvSpPr>
        <p:spPr>
          <a:xfrm>
            <a:off x="454025" y="385763"/>
            <a:ext cx="9126538" cy="749300"/>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TIN Methodology</a:t>
            </a:r>
            <a:endParaRPr lang="en-US" sz="2800" smtClean="0">
              <a:solidFill>
                <a:srgbClr val="00A1DE"/>
              </a:solidFill>
            </a:endParaRPr>
          </a:p>
        </p:txBody>
      </p:sp>
      <p:grpSp>
        <p:nvGrpSpPr>
          <p:cNvPr id="21508" name="Group 9"/>
          <p:cNvGrpSpPr>
            <a:grpSpLocks noChangeAspect="1"/>
          </p:cNvGrpSpPr>
          <p:nvPr/>
        </p:nvGrpSpPr>
        <p:grpSpPr bwMode="auto">
          <a:xfrm>
            <a:off x="165100" y="1376363"/>
            <a:ext cx="9732963" cy="5489575"/>
            <a:chOff x="0" y="0"/>
            <a:chExt cx="5358712" cy="3021986"/>
          </a:xfrm>
        </p:grpSpPr>
        <p:pic>
          <p:nvPicPr>
            <p:cNvPr id="21509" name="Picture 11"/>
            <p:cNvPicPr>
              <a:picLocks noChangeAspect="1" noChangeArrowheads="1"/>
            </p:cNvPicPr>
            <p:nvPr/>
          </p:nvPicPr>
          <p:blipFill>
            <a:blip r:embed="rId2">
              <a:extLst>
                <a:ext uri="{28A0092B-C50C-407E-A947-70E740481C1C}">
                  <a14:useLocalDpi xmlns:a14="http://schemas.microsoft.com/office/drawing/2010/main" val="0"/>
                </a:ext>
              </a:extLst>
            </a:blip>
            <a:srcRect l="7668" t="9763" r="23500" b="6905"/>
            <a:stretch>
              <a:fillRect/>
            </a:stretch>
          </p:blipFill>
          <p:spPr bwMode="auto">
            <a:xfrm>
              <a:off x="0" y="461666"/>
              <a:ext cx="2643531" cy="25603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1510" name="Picture 12"/>
            <p:cNvPicPr>
              <a:picLocks noChangeAspect="1" noChangeArrowheads="1"/>
            </p:cNvPicPr>
            <p:nvPr/>
          </p:nvPicPr>
          <p:blipFill>
            <a:blip r:embed="rId3">
              <a:extLst>
                <a:ext uri="{28A0092B-C50C-407E-A947-70E740481C1C}">
                  <a14:useLocalDpi xmlns:a14="http://schemas.microsoft.com/office/drawing/2010/main" val="0"/>
                </a:ext>
              </a:extLst>
            </a:blip>
            <a:srcRect l="9499" t="11041" r="21667" b="5521"/>
            <a:stretch>
              <a:fillRect/>
            </a:stretch>
          </p:blipFill>
          <p:spPr bwMode="auto">
            <a:xfrm>
              <a:off x="2718483" y="461666"/>
              <a:ext cx="2640229" cy="25603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 Box 30"/>
            <p:cNvSpPr txBox="1"/>
            <p:nvPr/>
          </p:nvSpPr>
          <p:spPr>
            <a:xfrm>
              <a:off x="2712132" y="0"/>
              <a:ext cx="2646580" cy="169539"/>
            </a:xfrm>
            <a:prstGeom prst="rect">
              <a:avLst/>
            </a:prstGeom>
            <a:noFill/>
          </p:spPr>
          <p:txBody>
            <a:bodyPr>
              <a:spAutoFit/>
            </a:bodyPr>
            <a:lstStyle/>
            <a:p>
              <a:pPr algn="ctr">
                <a:spcAft>
                  <a:spcPts val="0"/>
                </a:spcAft>
                <a:defRPr/>
              </a:pPr>
              <a:r>
                <a:rPr lang="en-US" sz="1400" b="1" dirty="0">
                  <a:solidFill>
                    <a:srgbClr val="92D400"/>
                  </a:solidFill>
                  <a:latin typeface="Arial"/>
                  <a:ea typeface="ＭＳ 明朝"/>
                  <a:cs typeface="Arial"/>
                </a:rPr>
                <a:t>View of nodes and edges that form the TIN</a:t>
              </a:r>
              <a:endParaRPr lang="en-US" sz="1050" b="1" dirty="0">
                <a:solidFill>
                  <a:srgbClr val="92D400"/>
                </a:solidFill>
                <a:latin typeface="Arial"/>
                <a:ea typeface="ＭＳ 明朝"/>
                <a:cs typeface="Arial"/>
              </a:endParaRPr>
            </a:p>
          </p:txBody>
        </p:sp>
        <p:sp>
          <p:nvSpPr>
            <p:cNvPr id="15" name="Text Box 31"/>
            <p:cNvSpPr txBox="1"/>
            <p:nvPr/>
          </p:nvSpPr>
          <p:spPr>
            <a:xfrm>
              <a:off x="0" y="0"/>
              <a:ext cx="2643083" cy="288391"/>
            </a:xfrm>
            <a:prstGeom prst="rect">
              <a:avLst/>
            </a:prstGeom>
            <a:noFill/>
          </p:spPr>
          <p:txBody>
            <a:bodyPr>
              <a:spAutoFit/>
            </a:bodyPr>
            <a:lstStyle/>
            <a:p>
              <a:pPr algn="ctr">
                <a:spcAft>
                  <a:spcPts val="0"/>
                </a:spcAft>
                <a:defRPr/>
              </a:pPr>
              <a:r>
                <a:rPr lang="en-US" sz="1400" b="1" dirty="0">
                  <a:solidFill>
                    <a:schemeClr val="accent2"/>
                  </a:solidFill>
                  <a:latin typeface="Arial"/>
                  <a:ea typeface="ＭＳ 明朝"/>
                  <a:cs typeface="Arial"/>
                </a:rPr>
                <a:t>View of face elevation with graduated color ramp of the TIN</a:t>
              </a:r>
              <a:endParaRPr lang="en-US" sz="1050" b="1" dirty="0">
                <a:solidFill>
                  <a:schemeClr val="accent2"/>
                </a:solidFill>
                <a:latin typeface="Arial"/>
                <a:ea typeface="ＭＳ 明朝"/>
                <a:cs typeface="Aria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9296F772-63D6-4E55-B86B-72B76A99E6D2}" type="slidenum">
              <a:rPr lang="es-MX" sz="1000">
                <a:solidFill>
                  <a:srgbClr val="002776"/>
                </a:solidFill>
              </a:rPr>
              <a:pPr eaLnBrk="1" hangingPunct="1"/>
              <a:t>11</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sp>
        <p:nvSpPr>
          <p:cNvPr id="22531" name="Slide Number Placeholder 9"/>
          <p:cNvSpPr txBox="1">
            <a:spLocks/>
          </p:cNvSpPr>
          <p:nvPr/>
        </p:nvSpPr>
        <p:spPr bwMode="auto">
          <a:xfrm>
            <a:off x="419100" y="7413625"/>
            <a:ext cx="311150" cy="16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17588" eaLnBrk="0" hangingPunct="0">
              <a:defRPr sz="2000">
                <a:solidFill>
                  <a:schemeClr val="tx1"/>
                </a:solidFill>
                <a:latin typeface="Arial" panose="020B0604020202020204" pitchFamily="34" charset="0"/>
                <a:ea typeface="MS PGothic" panose="020B0600070205080204" pitchFamily="34" charset="-128"/>
              </a:defRPr>
            </a:lvl1pPr>
            <a:lvl2pPr marL="742950" indent="-285750" defTabSz="1017588" eaLnBrk="0" hangingPunct="0">
              <a:defRPr sz="2000">
                <a:solidFill>
                  <a:schemeClr val="tx1"/>
                </a:solidFill>
                <a:latin typeface="Arial" panose="020B0604020202020204" pitchFamily="34" charset="0"/>
                <a:ea typeface="MS PGothic" panose="020B0600070205080204" pitchFamily="34" charset="-128"/>
              </a:defRPr>
            </a:lvl2pPr>
            <a:lvl3pPr marL="1143000" indent="-228600" defTabSz="1017588" eaLnBrk="0" hangingPunct="0">
              <a:defRPr sz="2000">
                <a:solidFill>
                  <a:schemeClr val="tx1"/>
                </a:solidFill>
                <a:latin typeface="Arial" panose="020B0604020202020204" pitchFamily="34" charset="0"/>
                <a:ea typeface="MS PGothic" panose="020B0600070205080204" pitchFamily="34" charset="-128"/>
              </a:defRPr>
            </a:lvl3pPr>
            <a:lvl4pPr marL="1600200" indent="-228600" defTabSz="1017588" eaLnBrk="0" hangingPunct="0">
              <a:defRPr sz="2000">
                <a:solidFill>
                  <a:schemeClr val="tx1"/>
                </a:solidFill>
                <a:latin typeface="Arial" panose="020B0604020202020204" pitchFamily="34" charset="0"/>
                <a:ea typeface="MS PGothic" panose="020B0600070205080204" pitchFamily="34" charset="-128"/>
              </a:defRPr>
            </a:lvl4pPr>
            <a:lvl5pPr marL="2057400" indent="-228600" defTabSz="1017588" eaLnBrk="0" hangingPunct="0">
              <a:defRPr sz="2000">
                <a:solidFill>
                  <a:schemeClr val="tx1"/>
                </a:solidFill>
                <a:latin typeface="Arial" panose="020B0604020202020204" pitchFamily="34" charset="0"/>
                <a:ea typeface="MS PGothic" panose="020B0600070205080204" pitchFamily="34" charset="-128"/>
              </a:defRPr>
            </a:lvl5pPr>
            <a:lvl6pPr marL="25146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lnSpc>
                <a:spcPts val="1200"/>
              </a:lnSpc>
            </a:pPr>
            <a:fld id="{A46AC53A-E699-49DC-892B-5C8865F7281F}" type="slidenum">
              <a:rPr lang="en-US" sz="1000" b="1">
                <a:solidFill>
                  <a:schemeClr val="tx2"/>
                </a:solidFill>
              </a:rPr>
              <a:pPr eaLnBrk="1" hangingPunct="1">
                <a:lnSpc>
                  <a:spcPts val="1200"/>
                </a:lnSpc>
              </a:pPr>
              <a:t>11</a:t>
            </a:fld>
            <a:endParaRPr lang="en-US" sz="1000" b="1">
              <a:solidFill>
                <a:schemeClr val="tx2"/>
              </a:solidFill>
            </a:endParaRPr>
          </a:p>
        </p:txBody>
      </p:sp>
      <p:sp>
        <p:nvSpPr>
          <p:cNvPr id="22532" name="Rectangle 4"/>
          <p:cNvSpPr>
            <a:spLocks noGrp="1"/>
          </p:cNvSpPr>
          <p:nvPr>
            <p:ph type="title"/>
          </p:nvPr>
        </p:nvSpPr>
        <p:spPr>
          <a:xfrm>
            <a:off x="449263" y="441325"/>
            <a:ext cx="9266237" cy="714375"/>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Characterizing elements in the stormwater sewer system</a:t>
            </a:r>
            <a:endParaRPr lang="en-US" sz="2800" smtClean="0">
              <a:solidFill>
                <a:srgbClr val="00A1DE"/>
              </a:solidFill>
            </a:endParaRPr>
          </a:p>
        </p:txBody>
      </p:sp>
      <p:sp>
        <p:nvSpPr>
          <p:cNvPr id="9" name="Rounded Rectangle 8"/>
          <p:cNvSpPr>
            <a:spLocks noChangeAspect="1"/>
          </p:cNvSpPr>
          <p:nvPr/>
        </p:nvSpPr>
        <p:spPr bwMode="auto">
          <a:xfrm>
            <a:off x="512763" y="1520825"/>
            <a:ext cx="1054100" cy="6842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Airborne LiDAR Data</a:t>
            </a:r>
          </a:p>
        </p:txBody>
      </p:sp>
      <p:sp>
        <p:nvSpPr>
          <p:cNvPr id="10" name="Right Arrow 9"/>
          <p:cNvSpPr/>
          <p:nvPr/>
        </p:nvSpPr>
        <p:spPr bwMode="auto">
          <a:xfrm>
            <a:off x="1665288" y="1706563"/>
            <a:ext cx="273050" cy="3111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1" name="Rounded Rectangle 10"/>
          <p:cNvSpPr>
            <a:spLocks noChangeAspect="1"/>
          </p:cNvSpPr>
          <p:nvPr/>
        </p:nvSpPr>
        <p:spPr bwMode="auto">
          <a:xfrm>
            <a:off x="2011363"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LAS Dataset</a:t>
            </a:r>
            <a:endParaRPr lang="en-US" sz="900" dirty="0">
              <a:solidFill>
                <a:schemeClr val="bg1"/>
              </a:solidFill>
              <a:cs typeface="Arial" panose="020B0604020202020204" pitchFamily="34" charset="0"/>
            </a:endParaRPr>
          </a:p>
        </p:txBody>
      </p:sp>
      <p:sp>
        <p:nvSpPr>
          <p:cNvPr id="12" name="Right Arrow 11"/>
          <p:cNvSpPr/>
          <p:nvPr/>
        </p:nvSpPr>
        <p:spPr bwMode="auto">
          <a:xfrm>
            <a:off x="3157538" y="1709738"/>
            <a:ext cx="274637"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3" name="Rounded Rectangle 12"/>
          <p:cNvSpPr>
            <a:spLocks noChangeAspect="1"/>
          </p:cNvSpPr>
          <p:nvPr/>
        </p:nvSpPr>
        <p:spPr bwMode="auto">
          <a:xfrm>
            <a:off x="3498850"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Point File Toolbox</a:t>
            </a:r>
          </a:p>
        </p:txBody>
      </p:sp>
      <p:sp>
        <p:nvSpPr>
          <p:cNvPr id="14" name="Right Arrow 13"/>
          <p:cNvSpPr/>
          <p:nvPr/>
        </p:nvSpPr>
        <p:spPr bwMode="auto">
          <a:xfrm>
            <a:off x="4618038" y="1709738"/>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5" name="Rounded Rectangle 14"/>
          <p:cNvSpPr>
            <a:spLocks noChangeAspect="1"/>
          </p:cNvSpPr>
          <p:nvPr/>
        </p:nvSpPr>
        <p:spPr bwMode="auto">
          <a:xfrm>
            <a:off x="4968875" y="1520825"/>
            <a:ext cx="1052513" cy="684213"/>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LAS to Multipoint</a:t>
            </a:r>
          </a:p>
        </p:txBody>
      </p:sp>
      <p:sp>
        <p:nvSpPr>
          <p:cNvPr id="16" name="Right Arrow 15"/>
          <p:cNvSpPr/>
          <p:nvPr/>
        </p:nvSpPr>
        <p:spPr bwMode="auto">
          <a:xfrm>
            <a:off x="6075363" y="1708150"/>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7" name="Rounded Rectangle 16"/>
          <p:cNvSpPr>
            <a:spLocks noChangeAspect="1"/>
          </p:cNvSpPr>
          <p:nvPr/>
        </p:nvSpPr>
        <p:spPr bwMode="auto">
          <a:xfrm>
            <a:off x="6413500" y="1520825"/>
            <a:ext cx="1054100" cy="684213"/>
          </a:xfrm>
          <a:prstGeom prst="roundRect">
            <a:avLst/>
          </a:prstGeom>
          <a:solidFill>
            <a:srgbClr val="00A1D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a TIN</a:t>
            </a:r>
          </a:p>
        </p:txBody>
      </p:sp>
      <p:cxnSp>
        <p:nvCxnSpPr>
          <p:cNvPr id="18" name="Elbow Connector 17"/>
          <p:cNvCxnSpPr>
            <a:stCxn id="17" idx="2"/>
            <a:endCxn id="57" idx="0"/>
          </p:cNvCxnSpPr>
          <p:nvPr/>
        </p:nvCxnSpPr>
        <p:spPr>
          <a:xfrm rot="5400000">
            <a:off x="5529263" y="2171700"/>
            <a:ext cx="1377950" cy="1444625"/>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17" idx="2"/>
            <a:endCxn id="61" idx="0"/>
          </p:cNvCxnSpPr>
          <p:nvPr/>
        </p:nvCxnSpPr>
        <p:spPr>
          <a:xfrm flipH="1">
            <a:off x="6938963" y="2205038"/>
            <a:ext cx="1587" cy="138747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61" idx="2"/>
          </p:cNvCxnSpPr>
          <p:nvPr/>
        </p:nvCxnSpPr>
        <p:spPr>
          <a:xfrm rot="5400000">
            <a:off x="4075113" y="3190875"/>
            <a:ext cx="1778000" cy="3949700"/>
          </a:xfrm>
          <a:prstGeom prst="bentConnector3">
            <a:avLst>
              <a:gd name="adj1" fmla="val 50000"/>
            </a:avLst>
          </a:prstGeom>
          <a:ln>
            <a:tailEnd type="arrow"/>
          </a:ln>
          <a:effectLst/>
        </p:spPr>
        <p:style>
          <a:lnRef idx="2">
            <a:schemeClr val="accent1"/>
          </a:lnRef>
          <a:fillRef idx="0">
            <a:schemeClr val="accent1"/>
          </a:fillRef>
          <a:effectRef idx="1">
            <a:schemeClr val="accent1"/>
          </a:effectRef>
          <a:fontRef idx="minor">
            <a:schemeClr val="tx1"/>
          </a:fontRef>
        </p:style>
      </p:cxnSp>
      <p:grpSp>
        <p:nvGrpSpPr>
          <p:cNvPr id="22545" name="Group 1"/>
          <p:cNvGrpSpPr>
            <a:grpSpLocks/>
          </p:cNvGrpSpPr>
          <p:nvPr/>
        </p:nvGrpSpPr>
        <p:grpSpPr bwMode="auto">
          <a:xfrm>
            <a:off x="8024813" y="1454150"/>
            <a:ext cx="1784350" cy="2016125"/>
            <a:chOff x="8555875" y="1439342"/>
            <a:chExt cx="1022928" cy="846539"/>
          </a:xfrm>
        </p:grpSpPr>
        <p:grpSp>
          <p:nvGrpSpPr>
            <p:cNvPr id="22575" name="Group 54"/>
            <p:cNvGrpSpPr>
              <a:grpSpLocks/>
            </p:cNvGrpSpPr>
            <p:nvPr/>
          </p:nvGrpSpPr>
          <p:grpSpPr bwMode="auto">
            <a:xfrm>
              <a:off x="8651179" y="1484546"/>
              <a:ext cx="927624" cy="716168"/>
              <a:chOff x="8155416" y="96666"/>
              <a:chExt cx="927624" cy="637743"/>
            </a:xfrm>
          </p:grpSpPr>
          <p:sp>
            <p:nvSpPr>
              <p:cNvPr id="38" name="Rounded Rectangle 37"/>
              <p:cNvSpPr>
                <a:spLocks noChangeAspect="1"/>
              </p:cNvSpPr>
              <p:nvPr/>
            </p:nvSpPr>
            <p:spPr>
              <a:xfrm>
                <a:off x="8155670" y="110428"/>
                <a:ext cx="136512" cy="90223"/>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dirty="0">
                  <a:cs typeface="Arial" panose="020B0604020202020204" pitchFamily="34" charset="0"/>
                </a:endParaRPr>
              </a:p>
            </p:txBody>
          </p:sp>
          <p:sp>
            <p:nvSpPr>
              <p:cNvPr id="39" name="Rounded Rectangle 38"/>
              <p:cNvSpPr>
                <a:spLocks noChangeAspect="1"/>
              </p:cNvSpPr>
              <p:nvPr/>
            </p:nvSpPr>
            <p:spPr>
              <a:xfrm>
                <a:off x="8164771" y="277815"/>
                <a:ext cx="137422" cy="90223"/>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40" name="Rounded Rectangle 39"/>
              <p:cNvSpPr>
                <a:spLocks noChangeAspect="1"/>
              </p:cNvSpPr>
              <p:nvPr/>
            </p:nvSpPr>
            <p:spPr>
              <a:xfrm>
                <a:off x="8164771" y="456480"/>
                <a:ext cx="137422" cy="920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41" name="Rounded Rectangle 40"/>
              <p:cNvSpPr>
                <a:spLocks noChangeAspect="1"/>
              </p:cNvSpPr>
              <p:nvPr/>
            </p:nvSpPr>
            <p:spPr>
              <a:xfrm>
                <a:off x="8164771" y="641675"/>
                <a:ext cx="137422" cy="90223"/>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dirty="0">
                  <a:solidFill>
                    <a:schemeClr val="bg1"/>
                  </a:solidFill>
                  <a:cs typeface="Arial" panose="020B0604020202020204" pitchFamily="34" charset="0"/>
                </a:endParaRPr>
              </a:p>
            </p:txBody>
          </p:sp>
          <p:sp>
            <p:nvSpPr>
              <p:cNvPr id="22581" name="TextBox 60"/>
              <p:cNvSpPr txBox="1">
                <a:spLocks noChangeArrowheads="1"/>
              </p:cNvSpPr>
              <p:nvPr/>
            </p:nvSpPr>
            <p:spPr bwMode="auto">
              <a:xfrm>
                <a:off x="8290560" y="96666"/>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Inputs</a:t>
                </a:r>
              </a:p>
            </p:txBody>
          </p:sp>
          <p:sp>
            <p:nvSpPr>
              <p:cNvPr id="22582" name="TextBox 61"/>
              <p:cNvSpPr txBox="1">
                <a:spLocks noChangeArrowheads="1"/>
              </p:cNvSpPr>
              <p:nvPr/>
            </p:nvSpPr>
            <p:spPr bwMode="auto">
              <a:xfrm>
                <a:off x="8312077" y="277719"/>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ArcMap</a:t>
                </a:r>
              </a:p>
            </p:txBody>
          </p:sp>
          <p:sp>
            <p:nvSpPr>
              <p:cNvPr id="22583" name="TextBox 62"/>
              <p:cNvSpPr txBox="1">
                <a:spLocks noChangeArrowheads="1"/>
              </p:cNvSpPr>
              <p:nvPr/>
            </p:nvSpPr>
            <p:spPr bwMode="auto">
              <a:xfrm>
                <a:off x="8305800" y="445400"/>
                <a:ext cx="7772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StormCAD</a:t>
                </a:r>
              </a:p>
            </p:txBody>
          </p:sp>
          <p:sp>
            <p:nvSpPr>
              <p:cNvPr id="22584" name="TextBox 63"/>
              <p:cNvSpPr txBox="1">
                <a:spLocks noChangeArrowheads="1"/>
              </p:cNvSpPr>
              <p:nvPr/>
            </p:nvSpPr>
            <p:spPr bwMode="auto">
              <a:xfrm>
                <a:off x="8305800" y="642347"/>
                <a:ext cx="7772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Results</a:t>
                </a:r>
              </a:p>
            </p:txBody>
          </p:sp>
        </p:grpSp>
        <p:sp>
          <p:nvSpPr>
            <p:cNvPr id="37" name="Rectangle 36"/>
            <p:cNvSpPr/>
            <p:nvPr/>
          </p:nvSpPr>
          <p:spPr>
            <a:xfrm>
              <a:off x="8555875" y="1439342"/>
              <a:ext cx="931010" cy="84653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6" name="Right Arrow 45"/>
          <p:cNvSpPr/>
          <p:nvPr/>
        </p:nvSpPr>
        <p:spPr bwMode="auto">
          <a:xfrm rot="16200000">
            <a:off x="8350250" y="5699125"/>
            <a:ext cx="273050" cy="3111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47" name="Rounded Rectangle 46"/>
          <p:cNvSpPr/>
          <p:nvPr/>
        </p:nvSpPr>
        <p:spPr bwMode="auto">
          <a:xfrm>
            <a:off x="7905750" y="4548188"/>
            <a:ext cx="1158875" cy="1001712"/>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cs typeface="Arial" panose="020B0604020202020204" pitchFamily="34" charset="0"/>
              </a:rPr>
              <a:t>Ratio of Flow to the Total Capacity at pipeline</a:t>
            </a:r>
            <a:endParaRPr lang="en-US" sz="1000" dirty="0">
              <a:cs typeface="Arial" panose="020B0604020202020204" pitchFamily="34" charset="0"/>
            </a:endParaRPr>
          </a:p>
        </p:txBody>
      </p:sp>
      <p:grpSp>
        <p:nvGrpSpPr>
          <p:cNvPr id="22548" name="Group 47"/>
          <p:cNvGrpSpPr>
            <a:grpSpLocks/>
          </p:cNvGrpSpPr>
          <p:nvPr/>
        </p:nvGrpSpPr>
        <p:grpSpPr bwMode="auto">
          <a:xfrm>
            <a:off x="509588" y="3032125"/>
            <a:ext cx="6970712" cy="1744663"/>
            <a:chOff x="510140" y="3152361"/>
            <a:chExt cx="6969531" cy="1745063"/>
          </a:xfrm>
        </p:grpSpPr>
        <p:sp>
          <p:nvSpPr>
            <p:cNvPr id="49" name="Rounded Rectangle 48"/>
            <p:cNvSpPr>
              <a:spLocks/>
            </p:cNvSpPr>
            <p:nvPr/>
          </p:nvSpPr>
          <p:spPr bwMode="auto">
            <a:xfrm>
              <a:off x="510140" y="4213054"/>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Invert Elevation</a:t>
              </a:r>
              <a:endParaRPr lang="en-US" sz="900" dirty="0">
                <a:cs typeface="Arial" panose="020B0604020202020204" pitchFamily="34" charset="0"/>
              </a:endParaRPr>
            </a:p>
          </p:txBody>
        </p:sp>
        <p:grpSp>
          <p:nvGrpSpPr>
            <p:cNvPr id="22563" name="Group 49"/>
            <p:cNvGrpSpPr>
              <a:grpSpLocks/>
            </p:cNvGrpSpPr>
            <p:nvPr/>
          </p:nvGrpSpPr>
          <p:grpSpPr bwMode="auto">
            <a:xfrm>
              <a:off x="511013" y="3152361"/>
              <a:ext cx="6968658" cy="1244804"/>
              <a:chOff x="511013" y="3152361"/>
              <a:chExt cx="6968658" cy="1244804"/>
            </a:xfrm>
          </p:grpSpPr>
          <p:grpSp>
            <p:nvGrpSpPr>
              <p:cNvPr id="22564" name="Group 50"/>
              <p:cNvGrpSpPr>
                <a:grpSpLocks/>
              </p:cNvGrpSpPr>
              <p:nvPr/>
            </p:nvGrpSpPr>
            <p:grpSpPr bwMode="auto">
              <a:xfrm>
                <a:off x="1654720" y="3703081"/>
                <a:ext cx="5824951" cy="694084"/>
                <a:chOff x="1665669" y="3024345"/>
                <a:chExt cx="5824951" cy="694084"/>
              </a:xfrm>
            </p:grpSpPr>
            <p:sp>
              <p:nvSpPr>
                <p:cNvPr id="54" name="Right Arrow 53"/>
                <p:cNvSpPr/>
                <p:nvPr/>
              </p:nvSpPr>
              <p:spPr bwMode="auto">
                <a:xfrm>
                  <a:off x="1665482" y="3175461"/>
                  <a:ext cx="273004" cy="31122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55" name="Rounded Rectangle 54"/>
                <p:cNvSpPr>
                  <a:spLocks/>
                </p:cNvSpPr>
                <p:nvPr/>
              </p:nvSpPr>
              <p:spPr bwMode="auto">
                <a:xfrm>
                  <a:off x="3500321"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the Feature Classes of the stormwater sewer system</a:t>
                  </a:r>
                </a:p>
              </p:txBody>
            </p:sp>
            <p:sp>
              <p:nvSpPr>
                <p:cNvPr id="56" name="Right Arrow 55"/>
                <p:cNvSpPr/>
                <p:nvPr/>
              </p:nvSpPr>
              <p:spPr bwMode="auto">
                <a:xfrm>
                  <a:off x="4625668" y="3178636"/>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57" name="Rounded Rectangle 56"/>
                <p:cNvSpPr>
                  <a:spLocks/>
                </p:cNvSpPr>
                <p:nvPr/>
              </p:nvSpPr>
              <p:spPr bwMode="auto">
                <a:xfrm>
                  <a:off x="4966923"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Digitize the stormwater sewer system</a:t>
                  </a:r>
                  <a:r>
                    <a:rPr lang="en-US" altLang="en-US" sz="900" b="1">
                      <a:solidFill>
                        <a:schemeClr val="bg1"/>
                      </a:solidFill>
                    </a:rPr>
                    <a:t>’</a:t>
                  </a:r>
                  <a:r>
                    <a:rPr lang="en-US" sz="900" b="1">
                      <a:solidFill>
                        <a:schemeClr val="bg1"/>
                      </a:solidFill>
                    </a:rPr>
                    <a:t>s elements </a:t>
                  </a:r>
                </a:p>
              </p:txBody>
            </p:sp>
            <p:sp>
              <p:nvSpPr>
                <p:cNvPr id="58" name="Rounded Rectangle 57"/>
                <p:cNvSpPr>
                  <a:spLocks noChangeAspect="1"/>
                </p:cNvSpPr>
                <p:nvPr/>
              </p:nvSpPr>
              <p:spPr bwMode="auto">
                <a:xfrm>
                  <a:off x="1998801" y="3032553"/>
                  <a:ext cx="1053921" cy="684370"/>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CAD Files to ArcMap</a:t>
                  </a:r>
                  <a:endParaRPr lang="en-US" sz="900" dirty="0">
                    <a:solidFill>
                      <a:schemeClr val="bg1"/>
                    </a:solidFill>
                    <a:cs typeface="Arial" panose="020B0604020202020204" pitchFamily="34" charset="0"/>
                  </a:endParaRPr>
                </a:p>
              </p:txBody>
            </p:sp>
            <p:sp>
              <p:nvSpPr>
                <p:cNvPr id="59" name="Right Arrow 58"/>
                <p:cNvSpPr/>
                <p:nvPr/>
              </p:nvSpPr>
              <p:spPr bwMode="auto">
                <a:xfrm>
                  <a:off x="3178114" y="3175461"/>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60" name="Right Arrow 59"/>
                <p:cNvSpPr/>
                <p:nvPr/>
              </p:nvSpPr>
              <p:spPr bwMode="auto">
                <a:xfrm>
                  <a:off x="6079572" y="3188164"/>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61" name="Rounded Rectangle 60"/>
                <p:cNvSpPr>
                  <a:spLocks/>
                </p:cNvSpPr>
                <p:nvPr/>
              </p:nvSpPr>
              <p:spPr bwMode="auto">
                <a:xfrm>
                  <a:off x="6411303" y="3034141"/>
                  <a:ext cx="1079317" cy="684369"/>
                </a:xfrm>
                <a:prstGeom prst="roundRect">
                  <a:avLst/>
                </a:prstGeom>
                <a:solidFill>
                  <a:srgbClr val="00A1DE"/>
                </a:solidFill>
                <a:ln>
                  <a:solidFill>
                    <a:srgbClr val="002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Characterize the elements of the system</a:t>
                  </a:r>
                </a:p>
              </p:txBody>
            </p:sp>
          </p:grpSp>
          <p:sp>
            <p:nvSpPr>
              <p:cNvPr id="52" name="Rounded Rectangle 51"/>
              <p:cNvSpPr>
                <a:spLocks/>
              </p:cNvSpPr>
              <p:nvPr/>
            </p:nvSpPr>
            <p:spPr bwMode="auto">
              <a:xfrm>
                <a:off x="511727" y="3152361"/>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CAD files of Stormwater Sewer Systems</a:t>
                </a:r>
                <a:endParaRPr lang="en-US" sz="900" dirty="0">
                  <a:cs typeface="Arial" panose="020B0604020202020204" pitchFamily="34" charset="0"/>
                </a:endParaRPr>
              </a:p>
            </p:txBody>
          </p:sp>
          <p:sp>
            <p:nvSpPr>
              <p:cNvPr id="53" name="Plus 52"/>
              <p:cNvSpPr/>
              <p:nvPr/>
            </p:nvSpPr>
            <p:spPr>
              <a:xfrm>
                <a:off x="852982" y="3808149"/>
                <a:ext cx="395220" cy="427135"/>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grpSp>
      </p:grpSp>
      <p:sp>
        <p:nvSpPr>
          <p:cNvPr id="62" name="Rounded Rectangle 61"/>
          <p:cNvSpPr/>
          <p:nvPr/>
        </p:nvSpPr>
        <p:spPr>
          <a:xfrm>
            <a:off x="263525" y="2725738"/>
            <a:ext cx="7586663" cy="2266950"/>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22550" name="Group 87"/>
          <p:cNvGrpSpPr>
            <a:grpSpLocks/>
          </p:cNvGrpSpPr>
          <p:nvPr/>
        </p:nvGrpSpPr>
        <p:grpSpPr bwMode="auto">
          <a:xfrm>
            <a:off x="533400" y="5529263"/>
            <a:ext cx="8474075" cy="1744662"/>
            <a:chOff x="500067" y="4653012"/>
            <a:chExt cx="8475130" cy="1745063"/>
          </a:xfrm>
        </p:grpSpPr>
        <p:sp>
          <p:nvSpPr>
            <p:cNvPr id="89" name="Rounded Rectangle 88"/>
            <p:cNvSpPr>
              <a:spLocks/>
            </p:cNvSpPr>
            <p:nvPr/>
          </p:nvSpPr>
          <p:spPr bwMode="auto">
            <a:xfrm>
              <a:off x="501655" y="4653012"/>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Austin</a:t>
              </a:r>
              <a:r>
                <a:rPr lang="en-US" altLang="en-US" sz="900" b="1">
                  <a:solidFill>
                    <a:schemeClr val="bg1"/>
                  </a:solidFill>
                </a:rPr>
                <a:t>’</a:t>
              </a:r>
              <a:r>
                <a:rPr lang="en-US" sz="900" b="1">
                  <a:solidFill>
                    <a:schemeClr val="bg1"/>
                  </a:solidFill>
                </a:rPr>
                <a:t>s</a:t>
              </a:r>
            </a:p>
            <a:p>
              <a:pPr algn="ctr" eaLnBrk="1" hangingPunct="1"/>
              <a:r>
                <a:rPr lang="en-US" sz="900" b="1">
                  <a:solidFill>
                    <a:schemeClr val="bg1"/>
                  </a:solidFill>
                </a:rPr>
                <a:t>IDF Table</a:t>
              </a:r>
              <a:endParaRPr lang="en-US" sz="900">
                <a:solidFill>
                  <a:srgbClr val="FFFFFF"/>
                </a:solidFill>
              </a:endParaRPr>
            </a:p>
            <a:p>
              <a:pPr algn="ctr" eaLnBrk="1" hangingPunct="1"/>
              <a:endParaRPr lang="en-US" sz="900">
                <a:solidFill>
                  <a:srgbClr val="FFFFFF"/>
                </a:solidFill>
              </a:endParaRPr>
            </a:p>
          </p:txBody>
        </p:sp>
        <p:sp>
          <p:nvSpPr>
            <p:cNvPr id="90" name="Rounded Rectangle 89"/>
            <p:cNvSpPr>
              <a:spLocks/>
            </p:cNvSpPr>
            <p:nvPr/>
          </p:nvSpPr>
          <p:spPr bwMode="auto">
            <a:xfrm>
              <a:off x="500067" y="5713706"/>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StormCAD Catalog Conduit</a:t>
              </a:r>
            </a:p>
          </p:txBody>
        </p:sp>
        <p:sp>
          <p:nvSpPr>
            <p:cNvPr id="91" name="Plus 90"/>
            <p:cNvSpPr/>
            <p:nvPr/>
          </p:nvSpPr>
          <p:spPr>
            <a:xfrm>
              <a:off x="843010" y="5308800"/>
              <a:ext cx="393749" cy="427136"/>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2" name="Right Arrow 91"/>
            <p:cNvSpPr/>
            <p:nvPr/>
          </p:nvSpPr>
          <p:spPr bwMode="auto">
            <a:xfrm>
              <a:off x="1762287" y="5377078"/>
              <a:ext cx="468370"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3" name="Rounded Rectangle 92"/>
            <p:cNvSpPr>
              <a:spLocks/>
            </p:cNvSpPr>
            <p:nvPr/>
          </p:nvSpPr>
          <p:spPr bwMode="auto">
            <a:xfrm>
              <a:off x="2416419" y="5178595"/>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characterized elements to StormCAD</a:t>
              </a:r>
            </a:p>
          </p:txBody>
        </p:sp>
        <p:sp>
          <p:nvSpPr>
            <p:cNvPr id="94" name="Right Arrow 93"/>
            <p:cNvSpPr>
              <a:spLocks/>
            </p:cNvSpPr>
            <p:nvPr/>
          </p:nvSpPr>
          <p:spPr bwMode="auto">
            <a:xfrm>
              <a:off x="3678638" y="5351673"/>
              <a:ext cx="1259045" cy="32392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5" name="Rounded Rectangle 94"/>
            <p:cNvSpPr>
              <a:spLocks/>
            </p:cNvSpPr>
            <p:nvPr/>
          </p:nvSpPr>
          <p:spPr bwMode="auto">
            <a:xfrm>
              <a:off x="4974199" y="5156365"/>
              <a:ext cx="1079634" cy="6827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Add Gutters</a:t>
              </a:r>
            </a:p>
          </p:txBody>
        </p:sp>
        <p:sp>
          <p:nvSpPr>
            <p:cNvPr id="96" name="Rounded Rectangle 95"/>
            <p:cNvSpPr>
              <a:spLocks/>
            </p:cNvSpPr>
            <p:nvPr/>
          </p:nvSpPr>
          <p:spPr bwMode="auto">
            <a:xfrm>
              <a:off x="6385663" y="5154777"/>
              <a:ext cx="1079634" cy="6843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Define Headloss coefficient</a:t>
              </a:r>
            </a:p>
          </p:txBody>
        </p:sp>
        <p:sp>
          <p:nvSpPr>
            <p:cNvPr id="97" name="Right Arrow 96"/>
            <p:cNvSpPr/>
            <p:nvPr/>
          </p:nvSpPr>
          <p:spPr bwMode="auto">
            <a:xfrm>
              <a:off x="6088763" y="5327854"/>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8" name="Right Arrow 97"/>
            <p:cNvSpPr/>
            <p:nvPr/>
          </p:nvSpPr>
          <p:spPr bwMode="auto">
            <a:xfrm>
              <a:off x="7562146" y="5359611"/>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9" name="Rounded Rectangle 98"/>
            <p:cNvSpPr>
              <a:spLocks/>
            </p:cNvSpPr>
            <p:nvPr/>
          </p:nvSpPr>
          <p:spPr bwMode="auto">
            <a:xfrm>
              <a:off x="7895563" y="5175419"/>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Run Model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dissolve">
                                      <p:cBhvr>
                                        <p:cTn id="7"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ABA1CC1C-451E-468F-A06D-19556D02318F}" type="slidenum">
              <a:rPr lang="es-MX" sz="1000">
                <a:solidFill>
                  <a:srgbClr val="002776"/>
                </a:solidFill>
              </a:rPr>
              <a:pPr eaLnBrk="1" hangingPunct="1"/>
              <a:t>12</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sp>
        <p:nvSpPr>
          <p:cNvPr id="23555" name="Rectangle 4"/>
          <p:cNvSpPr>
            <a:spLocks noGrp="1"/>
          </p:cNvSpPr>
          <p:nvPr>
            <p:ph type="title"/>
          </p:nvPr>
        </p:nvSpPr>
        <p:spPr>
          <a:xfrm>
            <a:off x="449263" y="441325"/>
            <a:ext cx="9266237" cy="714375"/>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Characterizing elements in the stormwater sewer system</a:t>
            </a:r>
            <a:endParaRPr lang="en-US" sz="2800" smtClean="0">
              <a:solidFill>
                <a:srgbClr val="00A1DE"/>
              </a:solidFill>
            </a:endParaRPr>
          </a:p>
        </p:txBody>
      </p:sp>
      <p:grpSp>
        <p:nvGrpSpPr>
          <p:cNvPr id="23556" name="Group 7"/>
          <p:cNvGrpSpPr>
            <a:grpSpLocks/>
          </p:cNvGrpSpPr>
          <p:nvPr/>
        </p:nvGrpSpPr>
        <p:grpSpPr bwMode="auto">
          <a:xfrm>
            <a:off x="509588" y="3032125"/>
            <a:ext cx="6970712" cy="1744663"/>
            <a:chOff x="510140" y="3152361"/>
            <a:chExt cx="6969531" cy="1745063"/>
          </a:xfrm>
        </p:grpSpPr>
        <p:sp>
          <p:nvSpPr>
            <p:cNvPr id="9" name="Rounded Rectangle 8"/>
            <p:cNvSpPr>
              <a:spLocks/>
            </p:cNvSpPr>
            <p:nvPr/>
          </p:nvSpPr>
          <p:spPr bwMode="auto">
            <a:xfrm>
              <a:off x="510140" y="4213054"/>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Invert Elevation</a:t>
              </a:r>
              <a:endParaRPr lang="en-US" sz="900" dirty="0">
                <a:cs typeface="Arial" panose="020B0604020202020204" pitchFamily="34" charset="0"/>
              </a:endParaRPr>
            </a:p>
          </p:txBody>
        </p:sp>
        <p:grpSp>
          <p:nvGrpSpPr>
            <p:cNvPr id="23576" name="Group 9"/>
            <p:cNvGrpSpPr>
              <a:grpSpLocks/>
            </p:cNvGrpSpPr>
            <p:nvPr/>
          </p:nvGrpSpPr>
          <p:grpSpPr bwMode="auto">
            <a:xfrm>
              <a:off x="511013" y="3152361"/>
              <a:ext cx="6968658" cy="1244804"/>
              <a:chOff x="511013" y="3152361"/>
              <a:chExt cx="6968658" cy="1244804"/>
            </a:xfrm>
          </p:grpSpPr>
          <p:grpSp>
            <p:nvGrpSpPr>
              <p:cNvPr id="23577" name="Group 10"/>
              <p:cNvGrpSpPr>
                <a:grpSpLocks/>
              </p:cNvGrpSpPr>
              <p:nvPr/>
            </p:nvGrpSpPr>
            <p:grpSpPr bwMode="auto">
              <a:xfrm>
                <a:off x="1654720" y="3703081"/>
                <a:ext cx="5824951" cy="694084"/>
                <a:chOff x="1665669" y="3024345"/>
                <a:chExt cx="5824951" cy="694084"/>
              </a:xfrm>
            </p:grpSpPr>
            <p:sp>
              <p:nvSpPr>
                <p:cNvPr id="14" name="Right Arrow 13"/>
                <p:cNvSpPr/>
                <p:nvPr/>
              </p:nvSpPr>
              <p:spPr bwMode="auto">
                <a:xfrm>
                  <a:off x="1665482" y="3175461"/>
                  <a:ext cx="273004" cy="31122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5" name="Rounded Rectangle 14"/>
                <p:cNvSpPr>
                  <a:spLocks/>
                </p:cNvSpPr>
                <p:nvPr/>
              </p:nvSpPr>
              <p:spPr bwMode="auto">
                <a:xfrm>
                  <a:off x="3500321"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the Feature Classes of the stormwater sewer system</a:t>
                  </a:r>
                </a:p>
              </p:txBody>
            </p:sp>
            <p:sp>
              <p:nvSpPr>
                <p:cNvPr id="16" name="Right Arrow 15"/>
                <p:cNvSpPr/>
                <p:nvPr/>
              </p:nvSpPr>
              <p:spPr bwMode="auto">
                <a:xfrm>
                  <a:off x="4625668" y="3178636"/>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7" name="Rounded Rectangle 16"/>
                <p:cNvSpPr>
                  <a:spLocks/>
                </p:cNvSpPr>
                <p:nvPr/>
              </p:nvSpPr>
              <p:spPr bwMode="auto">
                <a:xfrm>
                  <a:off x="4966923"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Digitize the stormwater sewer system</a:t>
                  </a:r>
                  <a:r>
                    <a:rPr lang="en-US" altLang="en-US" sz="900" b="1">
                      <a:solidFill>
                        <a:schemeClr val="bg1"/>
                      </a:solidFill>
                    </a:rPr>
                    <a:t>’</a:t>
                  </a:r>
                  <a:r>
                    <a:rPr lang="en-US" sz="900" b="1">
                      <a:solidFill>
                        <a:schemeClr val="bg1"/>
                      </a:solidFill>
                    </a:rPr>
                    <a:t>s elements </a:t>
                  </a:r>
                </a:p>
              </p:txBody>
            </p:sp>
            <p:sp>
              <p:nvSpPr>
                <p:cNvPr id="18" name="Rounded Rectangle 17"/>
                <p:cNvSpPr>
                  <a:spLocks noChangeAspect="1"/>
                </p:cNvSpPr>
                <p:nvPr/>
              </p:nvSpPr>
              <p:spPr bwMode="auto">
                <a:xfrm>
                  <a:off x="1998801" y="3032553"/>
                  <a:ext cx="1053921" cy="684370"/>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CAD Files to ArcMap</a:t>
                  </a:r>
                  <a:endParaRPr lang="en-US" sz="900" dirty="0">
                    <a:solidFill>
                      <a:schemeClr val="bg1"/>
                    </a:solidFill>
                    <a:cs typeface="Arial" panose="020B0604020202020204" pitchFamily="34" charset="0"/>
                  </a:endParaRPr>
                </a:p>
              </p:txBody>
            </p:sp>
            <p:sp>
              <p:nvSpPr>
                <p:cNvPr id="19" name="Right Arrow 18"/>
                <p:cNvSpPr/>
                <p:nvPr/>
              </p:nvSpPr>
              <p:spPr bwMode="auto">
                <a:xfrm>
                  <a:off x="3178114" y="3175461"/>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20" name="Right Arrow 19"/>
                <p:cNvSpPr/>
                <p:nvPr/>
              </p:nvSpPr>
              <p:spPr bwMode="auto">
                <a:xfrm>
                  <a:off x="6079572" y="3188164"/>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21" name="Rounded Rectangle 20"/>
                <p:cNvSpPr>
                  <a:spLocks/>
                </p:cNvSpPr>
                <p:nvPr/>
              </p:nvSpPr>
              <p:spPr bwMode="auto">
                <a:xfrm>
                  <a:off x="6411303" y="3034141"/>
                  <a:ext cx="1079317" cy="684369"/>
                </a:xfrm>
                <a:prstGeom prst="roundRect">
                  <a:avLst/>
                </a:prstGeom>
                <a:solidFill>
                  <a:srgbClr val="00A1DE"/>
                </a:solidFill>
                <a:ln>
                  <a:solidFill>
                    <a:srgbClr val="002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Characterize the elements of the system</a:t>
                  </a:r>
                </a:p>
              </p:txBody>
            </p:sp>
          </p:grpSp>
          <p:sp>
            <p:nvSpPr>
              <p:cNvPr id="12" name="Rounded Rectangle 11"/>
              <p:cNvSpPr>
                <a:spLocks/>
              </p:cNvSpPr>
              <p:nvPr/>
            </p:nvSpPr>
            <p:spPr bwMode="auto">
              <a:xfrm>
                <a:off x="511727" y="3152361"/>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CAD files of Stormwater Sewer Systems</a:t>
                </a:r>
                <a:endParaRPr lang="en-US" sz="900" dirty="0">
                  <a:cs typeface="Arial" panose="020B0604020202020204" pitchFamily="34" charset="0"/>
                </a:endParaRPr>
              </a:p>
            </p:txBody>
          </p:sp>
          <p:sp>
            <p:nvSpPr>
              <p:cNvPr id="13" name="Plus 12"/>
              <p:cNvSpPr/>
              <p:nvPr/>
            </p:nvSpPr>
            <p:spPr>
              <a:xfrm>
                <a:off x="852982" y="3808149"/>
                <a:ext cx="395220" cy="427135"/>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grpSp>
      </p:grpSp>
      <p:grpSp>
        <p:nvGrpSpPr>
          <p:cNvPr id="23557" name="Group 1"/>
          <p:cNvGrpSpPr>
            <a:grpSpLocks/>
          </p:cNvGrpSpPr>
          <p:nvPr/>
        </p:nvGrpSpPr>
        <p:grpSpPr bwMode="auto">
          <a:xfrm>
            <a:off x="8024813" y="1454150"/>
            <a:ext cx="1624012" cy="942975"/>
            <a:chOff x="8555875" y="1439342"/>
            <a:chExt cx="930801" cy="396078"/>
          </a:xfrm>
        </p:grpSpPr>
        <p:grpSp>
          <p:nvGrpSpPr>
            <p:cNvPr id="23569" name="Group 54"/>
            <p:cNvGrpSpPr>
              <a:grpSpLocks/>
            </p:cNvGrpSpPr>
            <p:nvPr/>
          </p:nvGrpSpPr>
          <p:grpSpPr bwMode="auto">
            <a:xfrm>
              <a:off x="8651179" y="1484546"/>
              <a:ext cx="705301" cy="306701"/>
              <a:chOff x="8155416" y="96666"/>
              <a:chExt cx="705301" cy="273115"/>
            </a:xfrm>
          </p:grpSpPr>
          <p:sp>
            <p:nvSpPr>
              <p:cNvPr id="25" name="Rounded Rectangle 24"/>
              <p:cNvSpPr>
                <a:spLocks noChangeAspect="1"/>
              </p:cNvSpPr>
              <p:nvPr/>
            </p:nvSpPr>
            <p:spPr>
              <a:xfrm>
                <a:off x="8155649" y="110446"/>
                <a:ext cx="136481" cy="9025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dirty="0">
                  <a:cs typeface="Arial" panose="020B0604020202020204" pitchFamily="34" charset="0"/>
                </a:endParaRPr>
              </a:p>
            </p:txBody>
          </p:sp>
          <p:sp>
            <p:nvSpPr>
              <p:cNvPr id="26" name="Rounded Rectangle 25"/>
              <p:cNvSpPr>
                <a:spLocks noChangeAspect="1"/>
              </p:cNvSpPr>
              <p:nvPr/>
            </p:nvSpPr>
            <p:spPr>
              <a:xfrm>
                <a:off x="8164747" y="277892"/>
                <a:ext cx="137391" cy="90254"/>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23573" name="TextBox 60"/>
              <p:cNvSpPr txBox="1">
                <a:spLocks noChangeArrowheads="1"/>
              </p:cNvSpPr>
              <p:nvPr/>
            </p:nvSpPr>
            <p:spPr bwMode="auto">
              <a:xfrm>
                <a:off x="8290560" y="96666"/>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Inputs</a:t>
                </a:r>
              </a:p>
            </p:txBody>
          </p:sp>
          <p:sp>
            <p:nvSpPr>
              <p:cNvPr id="23574" name="TextBox 61"/>
              <p:cNvSpPr txBox="1">
                <a:spLocks noChangeArrowheads="1"/>
              </p:cNvSpPr>
              <p:nvPr/>
            </p:nvSpPr>
            <p:spPr bwMode="auto">
              <a:xfrm>
                <a:off x="8312077" y="277719"/>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ArcMap</a:t>
                </a:r>
              </a:p>
            </p:txBody>
          </p:sp>
        </p:grpSp>
        <p:sp>
          <p:nvSpPr>
            <p:cNvPr id="24" name="Rectangle 23"/>
            <p:cNvSpPr/>
            <p:nvPr/>
          </p:nvSpPr>
          <p:spPr>
            <a:xfrm>
              <a:off x="8555875" y="1439342"/>
              <a:ext cx="930801" cy="39607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23558" name="Picture 30"/>
          <p:cNvPicPr>
            <a:picLocks noChangeAspect="1"/>
          </p:cNvPicPr>
          <p:nvPr/>
        </p:nvPicPr>
        <p:blipFill>
          <a:blip r:embed="rId2" cstate="print">
            <a:extLst>
              <a:ext uri="{28A0092B-C50C-407E-A947-70E740481C1C}">
                <a14:useLocalDpi xmlns:a14="http://schemas.microsoft.com/office/drawing/2010/main" val="0"/>
              </a:ext>
            </a:extLst>
          </a:blip>
          <a:srcRect l="28993" t="18880" r="10590" b="13844"/>
          <a:stretch>
            <a:fillRect/>
          </a:stretch>
        </p:blipFill>
        <p:spPr bwMode="auto">
          <a:xfrm>
            <a:off x="1509713" y="4921250"/>
            <a:ext cx="2020887" cy="1800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 name="Right Arrow 31"/>
          <p:cNvSpPr/>
          <p:nvPr/>
        </p:nvSpPr>
        <p:spPr>
          <a:xfrm rot="16200000" flipV="1">
            <a:off x="3807619" y="3136106"/>
            <a:ext cx="452438" cy="358775"/>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3560" name="Picture 3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24150" y="1036638"/>
            <a:ext cx="39084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ight Arrow 41"/>
          <p:cNvSpPr/>
          <p:nvPr/>
        </p:nvSpPr>
        <p:spPr>
          <a:xfrm rot="5400000">
            <a:off x="2301875" y="4422776"/>
            <a:ext cx="452437" cy="360362"/>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Right Arrow 42"/>
          <p:cNvSpPr/>
          <p:nvPr/>
        </p:nvSpPr>
        <p:spPr>
          <a:xfrm rot="16200000" flipV="1">
            <a:off x="5275263" y="3138487"/>
            <a:ext cx="452438" cy="360363"/>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3563" name="Picture 4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64325" y="4497388"/>
            <a:ext cx="3395663"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44"/>
          <p:cNvPicPr>
            <a:picLocks noChangeAspect="1"/>
          </p:cNvPicPr>
          <p:nvPr/>
        </p:nvPicPr>
        <p:blipFill>
          <a:blip r:embed="rId5" cstate="print">
            <a:extLst>
              <a:ext uri="{28A0092B-C50C-407E-A947-70E740481C1C}">
                <a14:useLocalDpi xmlns:a14="http://schemas.microsoft.com/office/drawing/2010/main" val="0"/>
              </a:ext>
            </a:extLst>
          </a:blip>
          <a:srcRect l="1686" t="2873"/>
          <a:stretch>
            <a:fillRect/>
          </a:stretch>
        </p:blipFill>
        <p:spPr bwMode="auto">
          <a:xfrm>
            <a:off x="4141788" y="6229350"/>
            <a:ext cx="2566987"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ight Arrow 45"/>
          <p:cNvSpPr/>
          <p:nvPr/>
        </p:nvSpPr>
        <p:spPr>
          <a:xfrm rot="5400000">
            <a:off x="4306888" y="5083175"/>
            <a:ext cx="1776412" cy="369888"/>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7" name="Bent-Up Arrow 46"/>
          <p:cNvSpPr/>
          <p:nvPr/>
        </p:nvSpPr>
        <p:spPr>
          <a:xfrm rot="5400000">
            <a:off x="5472113" y="4591050"/>
            <a:ext cx="1443037" cy="1001713"/>
          </a:xfrm>
          <a:prstGeom prst="bentUpArrow">
            <a:avLst>
              <a:gd name="adj1" fmla="val 17537"/>
              <a:gd name="adj2" fmla="val 25000"/>
              <a:gd name="adj3" fmla="val 25000"/>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Bent-Up Arrow 48"/>
          <p:cNvSpPr>
            <a:spLocks noChangeAspect="1"/>
          </p:cNvSpPr>
          <p:nvPr/>
        </p:nvSpPr>
        <p:spPr>
          <a:xfrm flipV="1">
            <a:off x="7642225" y="3832225"/>
            <a:ext cx="1036638" cy="584200"/>
          </a:xfrm>
          <a:prstGeom prst="bentUpArrow">
            <a:avLst>
              <a:gd name="adj1" fmla="val 19613"/>
              <a:gd name="adj2" fmla="val 25000"/>
              <a:gd name="adj3" fmla="val 25000"/>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0" name="Rounded Rectangle 49"/>
          <p:cNvSpPr/>
          <p:nvPr/>
        </p:nvSpPr>
        <p:spPr>
          <a:xfrm>
            <a:off x="6305550" y="3436938"/>
            <a:ext cx="1255713" cy="1016000"/>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dissolve">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F0097E26-9D5E-44CA-AD92-14FD89229B2E}" type="slidenum">
              <a:rPr lang="es-MX" sz="1000">
                <a:solidFill>
                  <a:srgbClr val="002776"/>
                </a:solidFill>
              </a:rPr>
              <a:pPr eaLnBrk="1" hangingPunct="1"/>
              <a:t>13</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sp>
        <p:nvSpPr>
          <p:cNvPr id="24579" name="Rectangle 2"/>
          <p:cNvSpPr>
            <a:spLocks noChangeArrowheads="1"/>
          </p:cNvSpPr>
          <p:nvPr/>
        </p:nvSpPr>
        <p:spPr bwMode="auto">
          <a:xfrm>
            <a:off x="452438" y="1285875"/>
            <a:ext cx="51768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400" b="1">
                <a:solidFill>
                  <a:srgbClr val="A4D400"/>
                </a:solidFill>
              </a:rPr>
              <a:t>Elements</a:t>
            </a:r>
            <a:r>
              <a:rPr lang="en-US" altLang="en-US" sz="1400" b="1">
                <a:solidFill>
                  <a:srgbClr val="A4D400"/>
                </a:solidFill>
              </a:rPr>
              <a:t>’</a:t>
            </a:r>
            <a:r>
              <a:rPr lang="en-US" sz="1400" b="1">
                <a:solidFill>
                  <a:srgbClr val="A4D400"/>
                </a:solidFill>
              </a:rPr>
              <a:t> characteristics of the Stormwater Sewer System </a:t>
            </a:r>
          </a:p>
        </p:txBody>
      </p:sp>
      <p:graphicFrame>
        <p:nvGraphicFramePr>
          <p:cNvPr id="8" name="Table 7"/>
          <p:cNvGraphicFramePr>
            <a:graphicFrameLocks noGrp="1"/>
          </p:cNvGraphicFramePr>
          <p:nvPr/>
        </p:nvGraphicFramePr>
        <p:xfrm>
          <a:off x="495868" y="1914371"/>
          <a:ext cx="6661036" cy="1311143"/>
        </p:xfrm>
        <a:graphic>
          <a:graphicData uri="http://schemas.openxmlformats.org/drawingml/2006/table">
            <a:tbl>
              <a:tblPr/>
              <a:tblGrid>
                <a:gridCol w="1519184"/>
                <a:gridCol w="1519184"/>
                <a:gridCol w="1227033"/>
                <a:gridCol w="891060"/>
                <a:gridCol w="803414"/>
                <a:gridCol w="701161"/>
              </a:tblGrid>
              <a:tr h="462287">
                <a:tc rowSpan="4">
                  <a:txBody>
                    <a:bodyPr/>
                    <a:lstStyle/>
                    <a:p>
                      <a:pPr algn="ctr" fontAlgn="ctr"/>
                      <a:r>
                        <a:rPr lang="en-US" sz="1100" b="1" i="0" u="none" strike="noStrike" dirty="0">
                          <a:solidFill>
                            <a:srgbClr val="FFFFFF"/>
                          </a:solidFill>
                          <a:effectLst/>
                          <a:latin typeface="Arial"/>
                        </a:rPr>
                        <a:t>Point feature </a:t>
                      </a:r>
                      <a:r>
                        <a:rPr lang="en-US" sz="1100" b="1" i="0" u="none" strike="noStrike" dirty="0" smtClean="0">
                          <a:solidFill>
                            <a:srgbClr val="FFFFFF"/>
                          </a:solidFill>
                          <a:effectLst/>
                          <a:latin typeface="Arial"/>
                        </a:rPr>
                        <a:t>Classes</a:t>
                      </a:r>
                      <a:endParaRPr lang="en-US" sz="1100" b="1" i="0" u="none" strike="noStrike" dirty="0">
                        <a:solidFill>
                          <a:srgbClr val="FFFFFF"/>
                        </a:solidFill>
                        <a:effectLst/>
                        <a:latin typeface="Arial"/>
                      </a:endParaRPr>
                    </a:p>
                  </a:txBody>
                  <a:tcPr marL="12700" marR="12700" marT="12700" marB="0" vert="vert270" anchor="ctr">
                    <a:lnL>
                      <a:noFill/>
                    </a:lnL>
                    <a:lnR>
                      <a:noFill/>
                    </a:lnR>
                    <a:lnT>
                      <a:noFill/>
                    </a:lnT>
                    <a:lnB>
                      <a:noFill/>
                    </a:lnB>
                    <a:solidFill>
                      <a:schemeClr val="accent1"/>
                    </a:solidFill>
                  </a:tcPr>
                </a:tc>
                <a:tc>
                  <a:txBody>
                    <a:bodyPr/>
                    <a:lstStyle/>
                    <a:p>
                      <a:pPr algn="ctr" fontAlgn="b"/>
                      <a:r>
                        <a:rPr lang="en-US" sz="1100" b="1" i="0" u="none" strike="noStrike" dirty="0">
                          <a:solidFill>
                            <a:srgbClr val="FFFFFF"/>
                          </a:solidFill>
                          <a:effectLst/>
                          <a:latin typeface="Arial"/>
                        </a:rPr>
                        <a:t>Data</a:t>
                      </a:r>
                    </a:p>
                  </a:txBody>
                  <a:tcPr marL="12700" marR="12700" marT="12700" marB="0" anchor="ctr">
                    <a:lnL>
                      <a:noFill/>
                    </a:lnL>
                    <a:lnR>
                      <a:noFill/>
                    </a:lnR>
                    <a:lnT>
                      <a:noFill/>
                    </a:lnT>
                    <a:lnB>
                      <a:noFill/>
                    </a:lnB>
                    <a:solidFill>
                      <a:srgbClr val="00A1DE"/>
                    </a:solidFill>
                  </a:tcPr>
                </a:tc>
                <a:tc>
                  <a:txBody>
                    <a:bodyPr/>
                    <a:lstStyle/>
                    <a:p>
                      <a:pPr algn="ctr" fontAlgn="b"/>
                      <a:r>
                        <a:rPr lang="en-US" sz="1100" b="1" i="0" u="none" strike="noStrike" dirty="0">
                          <a:solidFill>
                            <a:srgbClr val="FFFFFF"/>
                          </a:solidFill>
                          <a:effectLst/>
                          <a:latin typeface="Arial"/>
                        </a:rPr>
                        <a:t>Header</a:t>
                      </a:r>
                    </a:p>
                  </a:txBody>
                  <a:tcPr marL="12700" marR="12700" marT="12700" marB="0" anchor="ctr">
                    <a:lnL>
                      <a:noFill/>
                    </a:lnL>
                    <a:lnR>
                      <a:noFill/>
                    </a:lnR>
                    <a:lnT>
                      <a:noFill/>
                    </a:lnT>
                    <a:lnB>
                      <a:noFill/>
                    </a:lnB>
                    <a:solidFill>
                      <a:srgbClr val="00A1DE"/>
                    </a:solidFill>
                  </a:tcPr>
                </a:tc>
                <a:tc>
                  <a:txBody>
                    <a:bodyPr/>
                    <a:lstStyle/>
                    <a:p>
                      <a:pPr algn="ctr" fontAlgn="b"/>
                      <a:r>
                        <a:rPr lang="en-US" sz="1100" b="1" i="0" u="none" strike="noStrike" dirty="0">
                          <a:solidFill>
                            <a:srgbClr val="FFFFFF"/>
                          </a:solidFill>
                          <a:effectLst/>
                          <a:latin typeface="Arial"/>
                        </a:rPr>
                        <a:t>Manhole</a:t>
                      </a:r>
                    </a:p>
                  </a:txBody>
                  <a:tcPr marL="12700" marR="12700" marT="12700" marB="0" anchor="ctr">
                    <a:lnL>
                      <a:noFill/>
                    </a:lnL>
                    <a:lnR>
                      <a:noFill/>
                    </a:lnR>
                    <a:lnT>
                      <a:noFill/>
                    </a:lnT>
                    <a:lnB>
                      <a:noFill/>
                    </a:lnB>
                    <a:solidFill>
                      <a:srgbClr val="00A1DE"/>
                    </a:solidFill>
                  </a:tcPr>
                </a:tc>
                <a:tc>
                  <a:txBody>
                    <a:bodyPr/>
                    <a:lstStyle/>
                    <a:p>
                      <a:pPr algn="ctr" fontAlgn="b"/>
                      <a:r>
                        <a:rPr lang="en-US" sz="1100" b="1" i="0" u="none" strike="noStrike" dirty="0">
                          <a:solidFill>
                            <a:srgbClr val="FFFFFF"/>
                          </a:solidFill>
                          <a:effectLst/>
                          <a:latin typeface="Arial"/>
                        </a:rPr>
                        <a:t>Junction</a:t>
                      </a:r>
                    </a:p>
                  </a:txBody>
                  <a:tcPr marL="12700" marR="12700" marT="12700" marB="0" anchor="ctr">
                    <a:lnL>
                      <a:noFill/>
                    </a:lnL>
                    <a:lnR>
                      <a:noFill/>
                    </a:lnR>
                    <a:lnT>
                      <a:noFill/>
                    </a:lnT>
                    <a:lnB>
                      <a:noFill/>
                    </a:lnB>
                    <a:solidFill>
                      <a:srgbClr val="00A1DE"/>
                    </a:solidFill>
                  </a:tcPr>
                </a:tc>
                <a:tc>
                  <a:txBody>
                    <a:bodyPr/>
                    <a:lstStyle/>
                    <a:p>
                      <a:pPr algn="ctr" fontAlgn="b"/>
                      <a:r>
                        <a:rPr lang="en-US" sz="1100" b="1" i="0" u="none" strike="noStrike" dirty="0">
                          <a:solidFill>
                            <a:srgbClr val="FFFFFF"/>
                          </a:solidFill>
                          <a:effectLst/>
                          <a:latin typeface="Arial"/>
                        </a:rPr>
                        <a:t>Curb Inlet</a:t>
                      </a:r>
                    </a:p>
                  </a:txBody>
                  <a:tcPr marL="12700" marR="12700" marT="12700" marB="0" anchor="ctr">
                    <a:lnL>
                      <a:noFill/>
                    </a:lnL>
                    <a:lnR>
                      <a:noFill/>
                    </a:lnR>
                    <a:lnT>
                      <a:noFill/>
                    </a:lnT>
                    <a:lnB>
                      <a:noFill/>
                    </a:lnB>
                    <a:solidFill>
                      <a:srgbClr val="00A1DE"/>
                    </a:solidFill>
                  </a:tcPr>
                </a:tc>
              </a:tr>
              <a:tr h="282952">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Label</a:t>
                      </a: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1000000</a:t>
                      </a: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1010001</a:t>
                      </a: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1020001</a:t>
                      </a: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1030001</a:t>
                      </a:r>
                    </a:p>
                  </a:txBody>
                  <a:tcPr marL="12700" marR="12700" marT="12700" marB="0" anchor="ctr">
                    <a:lnL>
                      <a:noFill/>
                    </a:lnL>
                    <a:lnR>
                      <a:noFill/>
                    </a:lnR>
                    <a:lnT>
                      <a:noFill/>
                    </a:lnT>
                    <a:lnB>
                      <a:noFill/>
                    </a:lnB>
                  </a:tcPr>
                </a:tc>
              </a:tr>
              <a:tr h="282952">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Elevation (Ground</a:t>
                      </a:r>
                      <a:r>
                        <a:rPr lang="en-US" sz="1100" b="0" i="0" u="none" strike="noStrike" dirty="0" smtClean="0">
                          <a:solidFill>
                            <a:schemeClr val="accent1"/>
                          </a:solidFill>
                          <a:effectLst/>
                          <a:latin typeface="Arial"/>
                        </a:rPr>
                        <a:t>) in</a:t>
                      </a:r>
                      <a:r>
                        <a:rPr lang="en-US" sz="1100" b="0" i="0" u="none" strike="noStrike" baseline="0" dirty="0" smtClean="0">
                          <a:solidFill>
                            <a:schemeClr val="accent1"/>
                          </a:solidFill>
                          <a:effectLst/>
                          <a:latin typeface="Arial"/>
                        </a:rPr>
                        <a:t> ft.</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ctr"/>
                      <a:r>
                        <a:rPr lang="en-US" sz="1100" b="0" i="0" u="none" strike="noStrike" dirty="0" smtClean="0">
                          <a:solidFill>
                            <a:schemeClr val="accent1"/>
                          </a:solidFill>
                          <a:effectLst/>
                          <a:latin typeface="Arial"/>
                        </a:rPr>
                        <a:t>538.42</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ctr"/>
                      <a:r>
                        <a:rPr lang="en-US" sz="1100" b="0" i="0" u="none" strike="noStrike" dirty="0" smtClean="0">
                          <a:solidFill>
                            <a:schemeClr val="accent1"/>
                          </a:solidFill>
                          <a:effectLst/>
                          <a:latin typeface="Arial"/>
                        </a:rPr>
                        <a:t>610.17</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ctr"/>
                      <a:r>
                        <a:rPr lang="en-US" sz="1100" b="0" i="0" u="none" strike="noStrike" dirty="0" smtClean="0">
                          <a:solidFill>
                            <a:schemeClr val="accent1"/>
                          </a:solidFill>
                          <a:effectLst/>
                          <a:latin typeface="Arial"/>
                        </a:rPr>
                        <a:t>593.55</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ctr"/>
                      <a:r>
                        <a:rPr lang="en-US" sz="1100" b="0" i="0" u="none" strike="noStrike" dirty="0" smtClean="0">
                          <a:solidFill>
                            <a:schemeClr val="accent1"/>
                          </a:solidFill>
                          <a:effectLst/>
                          <a:latin typeface="Arial"/>
                        </a:rPr>
                        <a:t>570.96</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r>
              <a:tr h="282952">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Elevation (Invert</a:t>
                      </a:r>
                      <a:r>
                        <a:rPr lang="en-US" sz="1100" b="0" i="0" u="none" strike="noStrike" dirty="0" smtClean="0">
                          <a:solidFill>
                            <a:schemeClr val="accent1"/>
                          </a:solidFill>
                          <a:effectLst/>
                          <a:latin typeface="Arial"/>
                        </a:rPr>
                        <a:t>) in ft.</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530.64</a:t>
                      </a:r>
                    </a:p>
                  </a:txBody>
                  <a:tcPr marL="12700" marR="12700" marT="12700" marB="0" anchor="ctr">
                    <a:lnL>
                      <a:noFill/>
                    </a:lnL>
                    <a:lnR>
                      <a:noFill/>
                    </a:lnR>
                    <a:lnT>
                      <a:noFill/>
                    </a:lnT>
                    <a:lnB>
                      <a:noFill/>
                    </a:lnB>
                  </a:tcPr>
                </a:tc>
                <a:tc>
                  <a:txBody>
                    <a:bodyPr/>
                    <a:lstStyle/>
                    <a:p>
                      <a:pPr algn="ctr" fontAlgn="ctr"/>
                      <a:r>
                        <a:rPr lang="en-US" sz="1100" b="0" i="0" u="none" strike="noStrike" dirty="0" smtClean="0">
                          <a:solidFill>
                            <a:schemeClr val="accent1"/>
                          </a:solidFill>
                          <a:effectLst/>
                          <a:latin typeface="Arial"/>
                        </a:rPr>
                        <a:t>599.32</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ctr"/>
                      <a:r>
                        <a:rPr lang="en-US" sz="1100" b="0" i="0" u="none" strike="noStrike" dirty="0" smtClean="0">
                          <a:solidFill>
                            <a:schemeClr val="accent1"/>
                          </a:solidFill>
                          <a:effectLst/>
                          <a:latin typeface="Arial"/>
                        </a:rPr>
                        <a:t>580.12</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555.87</a:t>
                      </a:r>
                    </a:p>
                  </a:txBody>
                  <a:tcPr marL="12700" marR="12700" marT="12700" marB="0" anchor="ctr">
                    <a:lnL>
                      <a:noFill/>
                    </a:lnL>
                    <a:lnR>
                      <a:noFill/>
                    </a:lnR>
                    <a:lnT>
                      <a:noFill/>
                    </a:lnT>
                    <a:lnB>
                      <a:noFill/>
                    </a:lnB>
                  </a:tcPr>
                </a:tc>
              </a:tr>
            </a:tbl>
          </a:graphicData>
        </a:graphic>
      </p:graphicFrame>
      <p:graphicFrame>
        <p:nvGraphicFramePr>
          <p:cNvPr id="9" name="Table 8"/>
          <p:cNvGraphicFramePr>
            <a:graphicFrameLocks noGrp="1"/>
          </p:cNvGraphicFramePr>
          <p:nvPr/>
        </p:nvGraphicFramePr>
        <p:xfrm>
          <a:off x="509091" y="3465349"/>
          <a:ext cx="5861561" cy="1796269"/>
        </p:xfrm>
        <a:graphic>
          <a:graphicData uri="http://schemas.openxmlformats.org/drawingml/2006/table">
            <a:tbl>
              <a:tblPr/>
              <a:tblGrid>
                <a:gridCol w="1486778"/>
                <a:gridCol w="3176176"/>
                <a:gridCol w="1198607"/>
              </a:tblGrid>
              <a:tr h="319148">
                <a:tc rowSpan="7">
                  <a:txBody>
                    <a:bodyPr/>
                    <a:lstStyle/>
                    <a:p>
                      <a:pPr algn="ctr" fontAlgn="ctr"/>
                      <a:r>
                        <a:rPr lang="en-US" sz="1100" b="1" i="0" u="none" strike="noStrike" dirty="0">
                          <a:solidFill>
                            <a:schemeClr val="bg1"/>
                          </a:solidFill>
                          <a:effectLst/>
                          <a:latin typeface="Arial"/>
                        </a:rPr>
                        <a:t>Polyline feature </a:t>
                      </a:r>
                      <a:r>
                        <a:rPr lang="en-US" sz="1100" b="1" i="0" u="none" strike="noStrike" dirty="0" smtClean="0">
                          <a:solidFill>
                            <a:schemeClr val="bg1"/>
                          </a:solidFill>
                          <a:effectLst/>
                          <a:latin typeface="Arial"/>
                        </a:rPr>
                        <a:t>Classes</a:t>
                      </a:r>
                      <a:endParaRPr lang="en-US" sz="1100" b="1" i="0" u="none" strike="noStrike" dirty="0">
                        <a:solidFill>
                          <a:schemeClr val="bg1"/>
                        </a:solidFill>
                        <a:effectLst/>
                        <a:latin typeface="Arial"/>
                      </a:endParaRPr>
                    </a:p>
                  </a:txBody>
                  <a:tcPr marL="12700" marR="12700" marT="12700" marB="0" vert="vert270" anchor="ctr">
                    <a:lnL>
                      <a:noFill/>
                    </a:lnL>
                    <a:lnR>
                      <a:noFill/>
                    </a:lnR>
                    <a:lnT>
                      <a:noFill/>
                    </a:lnT>
                    <a:lnB>
                      <a:noFill/>
                    </a:lnB>
                    <a:solidFill>
                      <a:schemeClr val="accent1"/>
                    </a:solidFill>
                  </a:tcPr>
                </a:tc>
                <a:tc>
                  <a:txBody>
                    <a:bodyPr/>
                    <a:lstStyle/>
                    <a:p>
                      <a:pPr algn="ctr" fontAlgn="b"/>
                      <a:r>
                        <a:rPr lang="en-US" sz="1100" b="1" i="0" u="none" strike="noStrike" dirty="0">
                          <a:solidFill>
                            <a:srgbClr val="FFFFFF"/>
                          </a:solidFill>
                          <a:effectLst/>
                          <a:latin typeface="Arial"/>
                        </a:rPr>
                        <a:t>Data</a:t>
                      </a:r>
                    </a:p>
                  </a:txBody>
                  <a:tcPr marL="12700" marR="12700" marT="12700" marB="0" anchor="ctr">
                    <a:lnL>
                      <a:noFill/>
                    </a:lnL>
                    <a:lnR>
                      <a:noFill/>
                    </a:lnR>
                    <a:lnT>
                      <a:noFill/>
                    </a:lnT>
                    <a:lnB>
                      <a:noFill/>
                    </a:lnB>
                    <a:solidFill>
                      <a:srgbClr val="00A1DE"/>
                    </a:solidFill>
                  </a:tcPr>
                </a:tc>
                <a:tc>
                  <a:txBody>
                    <a:bodyPr/>
                    <a:lstStyle/>
                    <a:p>
                      <a:pPr algn="ctr" fontAlgn="b"/>
                      <a:r>
                        <a:rPr lang="en-US" sz="1100" b="1" i="0" u="none" strike="noStrike" dirty="0">
                          <a:solidFill>
                            <a:srgbClr val="FFFFFF"/>
                          </a:solidFill>
                          <a:effectLst/>
                          <a:latin typeface="Arial"/>
                        </a:rPr>
                        <a:t>Pipelines</a:t>
                      </a:r>
                    </a:p>
                  </a:txBody>
                  <a:tcPr marL="12700" marR="12700" marT="12700" marB="0" anchor="ctr">
                    <a:lnL>
                      <a:noFill/>
                    </a:lnL>
                    <a:lnR>
                      <a:noFill/>
                    </a:lnR>
                    <a:lnT>
                      <a:noFill/>
                    </a:lnT>
                    <a:lnB>
                      <a:noFill/>
                    </a:lnB>
                    <a:solidFill>
                      <a:srgbClr val="00A1DE"/>
                    </a:solidFill>
                  </a:tcPr>
                </a:tc>
              </a:tr>
              <a:tr h="192054">
                <a:tc vMerge="1">
                  <a:txBody>
                    <a:bodyPr/>
                    <a:lstStyle/>
                    <a:p>
                      <a:endParaRPr lang="en-US"/>
                    </a:p>
                  </a:txBody>
                  <a:tcPr/>
                </a:tc>
                <a:tc>
                  <a:txBody>
                    <a:bodyPr/>
                    <a:lstStyle/>
                    <a:p>
                      <a:pPr algn="ctr" fontAlgn="b"/>
                      <a:r>
                        <a:rPr lang="en-US" sz="1100" b="0" i="0" u="none" strike="noStrike" dirty="0">
                          <a:solidFill>
                            <a:schemeClr val="accent1"/>
                          </a:solidFill>
                          <a:effectLst/>
                          <a:latin typeface="Arial"/>
                        </a:rPr>
                        <a:t>Label</a:t>
                      </a:r>
                    </a:p>
                  </a:txBody>
                  <a:tcPr marL="12700" marR="12700" marT="12700" marB="0" anchor="ctr">
                    <a:lnL>
                      <a:noFill/>
                    </a:lnL>
                    <a:lnR>
                      <a:noFill/>
                    </a:lnR>
                    <a:lnT>
                      <a:noFill/>
                    </a:lnT>
                    <a:lnB>
                      <a:noFill/>
                    </a:lnB>
                  </a:tcPr>
                </a:tc>
                <a:tc>
                  <a:txBody>
                    <a:bodyPr/>
                    <a:lstStyle/>
                    <a:p>
                      <a:pPr algn="ctr" fontAlgn="b"/>
                      <a:r>
                        <a:rPr lang="en-US" sz="1100" b="0" i="0" u="none" strike="noStrike" dirty="0">
                          <a:solidFill>
                            <a:schemeClr val="accent1"/>
                          </a:solidFill>
                          <a:effectLst/>
                          <a:latin typeface="Arial"/>
                        </a:rPr>
                        <a:t>1040001</a:t>
                      </a:r>
                    </a:p>
                  </a:txBody>
                  <a:tcPr marL="12700" marR="12700" marT="12700" marB="0" anchor="ctr">
                    <a:lnL>
                      <a:noFill/>
                    </a:lnL>
                    <a:lnR>
                      <a:noFill/>
                    </a:lnR>
                    <a:lnT>
                      <a:noFill/>
                    </a:lnT>
                    <a:lnB>
                      <a:noFill/>
                    </a:lnB>
                  </a:tcPr>
                </a:tc>
              </a:tr>
              <a:tr h="192054">
                <a:tc vMerge="1">
                  <a:txBody>
                    <a:bodyPr/>
                    <a:lstStyle/>
                    <a:p>
                      <a:endParaRPr lang="en-US"/>
                    </a:p>
                  </a:txBody>
                  <a:tcPr/>
                </a:tc>
                <a:tc>
                  <a:txBody>
                    <a:bodyPr/>
                    <a:lstStyle/>
                    <a:p>
                      <a:pPr algn="ctr" fontAlgn="ctr"/>
                      <a:r>
                        <a:rPr lang="en-US" sz="1100" b="0" i="0" u="none" strike="noStrike" dirty="0" smtClean="0">
                          <a:solidFill>
                            <a:schemeClr val="accent1"/>
                          </a:solidFill>
                          <a:effectLst/>
                          <a:latin typeface="Arial"/>
                        </a:rPr>
                        <a:t>Diameter in inches</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b"/>
                      <a:r>
                        <a:rPr lang="en-US" sz="1100" b="0" i="0" u="none" strike="noStrike" dirty="0">
                          <a:solidFill>
                            <a:schemeClr val="accent1"/>
                          </a:solidFill>
                          <a:effectLst/>
                          <a:latin typeface="Arial"/>
                        </a:rPr>
                        <a:t>24</a:t>
                      </a:r>
                    </a:p>
                  </a:txBody>
                  <a:tcPr marL="12700" marR="12700" marT="12700" marB="0" anchor="ctr">
                    <a:lnL>
                      <a:noFill/>
                    </a:lnL>
                    <a:lnR>
                      <a:noFill/>
                    </a:lnR>
                    <a:lnT>
                      <a:noFill/>
                    </a:lnT>
                    <a:lnB>
                      <a:noFill/>
                    </a:lnB>
                  </a:tcPr>
                </a:tc>
              </a:tr>
              <a:tr h="369986">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Conduit Type (Label)</a:t>
                      </a:r>
                    </a:p>
                  </a:txBody>
                  <a:tcPr marL="12700" marR="12700" marT="12700" marB="0" anchor="ctr">
                    <a:lnL>
                      <a:noFill/>
                    </a:lnL>
                    <a:lnR>
                      <a:noFill/>
                    </a:lnR>
                    <a:lnT>
                      <a:noFill/>
                    </a:lnT>
                    <a:lnB>
                      <a:noFill/>
                    </a:lnB>
                  </a:tcPr>
                </a:tc>
                <a:tc>
                  <a:txBody>
                    <a:bodyPr/>
                    <a:lstStyle/>
                    <a:p>
                      <a:pPr algn="ctr" fontAlgn="b"/>
                      <a:r>
                        <a:rPr lang="en-US" sz="1100" b="0" i="0" u="none" strike="noStrike" dirty="0" smtClean="0">
                          <a:solidFill>
                            <a:schemeClr val="accent1"/>
                          </a:solidFill>
                          <a:effectLst/>
                          <a:latin typeface="Arial"/>
                        </a:rPr>
                        <a:t>Catalog Conduit</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r>
              <a:tr h="192054">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Section Type (Label)</a:t>
                      </a:r>
                    </a:p>
                  </a:txBody>
                  <a:tcPr marL="12700" marR="12700" marT="12700" marB="0" anchor="ctr">
                    <a:lnL>
                      <a:noFill/>
                    </a:lnL>
                    <a:lnR>
                      <a:noFill/>
                    </a:lnR>
                    <a:lnT>
                      <a:noFill/>
                    </a:lnT>
                    <a:lnB>
                      <a:noFill/>
                    </a:lnB>
                  </a:tcPr>
                </a:tc>
                <a:tc>
                  <a:txBody>
                    <a:bodyPr/>
                    <a:lstStyle/>
                    <a:p>
                      <a:pPr algn="ctr" fontAlgn="b"/>
                      <a:r>
                        <a:rPr lang="en-US" sz="1100" b="0" i="0" u="none" strike="noStrike" dirty="0">
                          <a:solidFill>
                            <a:schemeClr val="accent1"/>
                          </a:solidFill>
                          <a:effectLst/>
                          <a:latin typeface="Arial"/>
                        </a:rPr>
                        <a:t>Circle</a:t>
                      </a:r>
                    </a:p>
                  </a:txBody>
                  <a:tcPr marL="12700" marR="12700" marT="12700" marB="0" anchor="ctr">
                    <a:lnL>
                      <a:noFill/>
                    </a:lnL>
                    <a:lnR>
                      <a:noFill/>
                    </a:lnR>
                    <a:lnT>
                      <a:noFill/>
                    </a:lnT>
                    <a:lnB>
                      <a:noFill/>
                    </a:lnB>
                  </a:tcPr>
                </a:tc>
              </a:tr>
              <a:tr h="338919">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Section Size (Catalog Conduit) (Label)</a:t>
                      </a: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24 inch</a:t>
                      </a:r>
                    </a:p>
                  </a:txBody>
                  <a:tcPr marL="12700" marR="12700" marT="12700" marB="0" anchor="ctr">
                    <a:lnL>
                      <a:noFill/>
                    </a:lnL>
                    <a:lnR>
                      <a:noFill/>
                    </a:lnR>
                    <a:lnT>
                      <a:noFill/>
                    </a:lnT>
                    <a:lnB>
                      <a:noFill/>
                    </a:lnB>
                  </a:tcPr>
                </a:tc>
              </a:tr>
              <a:tr h="192054">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Material</a:t>
                      </a:r>
                    </a:p>
                  </a:txBody>
                  <a:tcPr marL="12700" marR="12700" marT="12700" marB="0" anchor="ctr">
                    <a:lnL>
                      <a:noFill/>
                    </a:lnL>
                    <a:lnR>
                      <a:noFill/>
                    </a:lnR>
                    <a:lnT>
                      <a:noFill/>
                    </a:lnT>
                    <a:lnB>
                      <a:noFill/>
                    </a:lnB>
                  </a:tcPr>
                </a:tc>
                <a:tc>
                  <a:txBody>
                    <a:bodyPr/>
                    <a:lstStyle/>
                    <a:p>
                      <a:pPr algn="ctr" fontAlgn="b"/>
                      <a:r>
                        <a:rPr lang="en-US" sz="1100" b="0" i="0" u="none" strike="noStrike" dirty="0">
                          <a:solidFill>
                            <a:schemeClr val="accent1"/>
                          </a:solidFill>
                          <a:effectLst/>
                          <a:latin typeface="Arial"/>
                        </a:rPr>
                        <a:t>Concrete</a:t>
                      </a:r>
                    </a:p>
                  </a:txBody>
                  <a:tcPr marL="12700" marR="12700" marT="12700" marB="0" anchor="ctr">
                    <a:lnL>
                      <a:noFill/>
                    </a:lnL>
                    <a:lnR>
                      <a:noFill/>
                    </a:lnR>
                    <a:lnT>
                      <a:noFill/>
                    </a:lnT>
                    <a:lnB>
                      <a:noFill/>
                    </a:lnB>
                  </a:tcPr>
                </a:tc>
              </a:tr>
            </a:tbl>
          </a:graphicData>
        </a:graphic>
      </p:graphicFrame>
      <p:graphicFrame>
        <p:nvGraphicFramePr>
          <p:cNvPr id="10" name="Table 9"/>
          <p:cNvGraphicFramePr>
            <a:graphicFrameLocks noGrp="1"/>
          </p:cNvGraphicFramePr>
          <p:nvPr/>
        </p:nvGraphicFramePr>
        <p:xfrm>
          <a:off x="468772" y="5476245"/>
          <a:ext cx="6063164" cy="1519086"/>
        </p:xfrm>
        <a:graphic>
          <a:graphicData uri="http://schemas.openxmlformats.org/drawingml/2006/table">
            <a:tbl>
              <a:tblPr/>
              <a:tblGrid>
                <a:gridCol w="1527097"/>
                <a:gridCol w="3104686"/>
                <a:gridCol w="1431381"/>
              </a:tblGrid>
              <a:tr h="377200">
                <a:tc rowSpan="5">
                  <a:txBody>
                    <a:bodyPr/>
                    <a:lstStyle/>
                    <a:p>
                      <a:pPr algn="ctr" fontAlgn="ctr"/>
                      <a:r>
                        <a:rPr lang="en-US" sz="1100" b="1" i="0" u="none" strike="noStrike" dirty="0">
                          <a:solidFill>
                            <a:schemeClr val="bg1"/>
                          </a:solidFill>
                          <a:effectLst/>
                          <a:latin typeface="Arial"/>
                        </a:rPr>
                        <a:t>Polygon feature </a:t>
                      </a:r>
                      <a:r>
                        <a:rPr lang="en-US" sz="1100" b="1" i="0" u="none" strike="noStrike" dirty="0" smtClean="0">
                          <a:solidFill>
                            <a:schemeClr val="bg1"/>
                          </a:solidFill>
                          <a:effectLst/>
                          <a:latin typeface="Arial"/>
                        </a:rPr>
                        <a:t>Classes</a:t>
                      </a:r>
                      <a:endParaRPr lang="en-US" sz="1100" b="1" i="0" u="none" strike="noStrike" dirty="0">
                        <a:solidFill>
                          <a:schemeClr val="bg1"/>
                        </a:solidFill>
                        <a:effectLst/>
                        <a:latin typeface="Arial"/>
                      </a:endParaRPr>
                    </a:p>
                  </a:txBody>
                  <a:tcPr marL="12700" marR="12700" marT="12700" marB="0" vert="vert270" anchor="ctr">
                    <a:lnL>
                      <a:noFill/>
                    </a:lnL>
                    <a:lnR>
                      <a:noFill/>
                    </a:lnR>
                    <a:lnT>
                      <a:noFill/>
                    </a:lnT>
                    <a:lnB>
                      <a:noFill/>
                    </a:lnB>
                    <a:solidFill>
                      <a:schemeClr val="accent1"/>
                    </a:solidFill>
                  </a:tcPr>
                </a:tc>
                <a:tc>
                  <a:txBody>
                    <a:bodyPr/>
                    <a:lstStyle/>
                    <a:p>
                      <a:pPr algn="ctr" fontAlgn="b"/>
                      <a:r>
                        <a:rPr lang="en-US" sz="1100" b="1" i="0" u="none" strike="noStrike" dirty="0">
                          <a:solidFill>
                            <a:srgbClr val="FFFFFF"/>
                          </a:solidFill>
                          <a:effectLst/>
                          <a:latin typeface="Arial"/>
                        </a:rPr>
                        <a:t>Data</a:t>
                      </a:r>
                    </a:p>
                  </a:txBody>
                  <a:tcPr marL="12700" marR="12700" marT="12700" marB="0" anchor="ctr">
                    <a:lnL>
                      <a:noFill/>
                    </a:lnL>
                    <a:lnR>
                      <a:noFill/>
                    </a:lnR>
                    <a:lnT>
                      <a:noFill/>
                    </a:lnT>
                    <a:lnB>
                      <a:noFill/>
                    </a:lnB>
                    <a:solidFill>
                      <a:srgbClr val="00A1DE"/>
                    </a:solidFill>
                  </a:tcPr>
                </a:tc>
                <a:tc>
                  <a:txBody>
                    <a:bodyPr/>
                    <a:lstStyle/>
                    <a:p>
                      <a:pPr algn="ctr" fontAlgn="b"/>
                      <a:r>
                        <a:rPr lang="en-US" sz="1100" b="1" i="0" u="none" strike="noStrike" dirty="0">
                          <a:solidFill>
                            <a:srgbClr val="FFFFFF"/>
                          </a:solidFill>
                          <a:effectLst/>
                          <a:latin typeface="Arial"/>
                        </a:rPr>
                        <a:t>Catchments</a:t>
                      </a:r>
                    </a:p>
                  </a:txBody>
                  <a:tcPr marL="12700" marR="12700" marT="12700" marB="0" anchor="ctr">
                    <a:lnL>
                      <a:noFill/>
                    </a:lnL>
                    <a:lnR>
                      <a:noFill/>
                    </a:lnR>
                    <a:lnT>
                      <a:noFill/>
                    </a:lnT>
                    <a:lnB>
                      <a:noFill/>
                    </a:lnB>
                    <a:solidFill>
                      <a:srgbClr val="00A1DE"/>
                    </a:solidFill>
                  </a:tcPr>
                </a:tc>
              </a:tr>
              <a:tr h="243465">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Label</a:t>
                      </a: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1030001</a:t>
                      </a:r>
                    </a:p>
                  </a:txBody>
                  <a:tcPr marL="12700" marR="12700" marT="12700" marB="0" anchor="ctr">
                    <a:lnL>
                      <a:noFill/>
                    </a:lnL>
                    <a:lnR>
                      <a:noFill/>
                    </a:lnR>
                    <a:lnT>
                      <a:noFill/>
                    </a:lnT>
                    <a:lnB>
                      <a:noFill/>
                    </a:lnB>
                  </a:tcPr>
                </a:tc>
              </a:tr>
              <a:tr h="243465">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Area (User Defined</a:t>
                      </a:r>
                      <a:r>
                        <a:rPr lang="en-US" sz="1100" b="0" i="0" u="none" strike="noStrike" dirty="0" smtClean="0">
                          <a:solidFill>
                            <a:schemeClr val="accent1"/>
                          </a:solidFill>
                          <a:effectLst/>
                          <a:latin typeface="Arial"/>
                        </a:rPr>
                        <a:t>) in acres</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0.426193</a:t>
                      </a:r>
                    </a:p>
                  </a:txBody>
                  <a:tcPr marL="12700" marR="12700" marT="12700" marB="0" anchor="ctr">
                    <a:lnL>
                      <a:noFill/>
                    </a:lnL>
                    <a:lnR>
                      <a:noFill/>
                    </a:lnR>
                    <a:lnT>
                      <a:noFill/>
                    </a:lnT>
                    <a:lnB>
                      <a:noFill/>
                    </a:lnB>
                  </a:tcPr>
                </a:tc>
              </a:tr>
              <a:tr h="411491">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Time of </a:t>
                      </a:r>
                      <a:r>
                        <a:rPr lang="en-US" sz="1100" b="0" i="0" u="none" strike="noStrike" dirty="0" smtClean="0">
                          <a:solidFill>
                            <a:schemeClr val="accent1"/>
                          </a:solidFill>
                          <a:effectLst/>
                          <a:latin typeface="Arial"/>
                        </a:rPr>
                        <a:t>Concentration in min.</a:t>
                      </a:r>
                      <a:endParaRPr lang="en-US" sz="1100" b="0" i="0" u="none" strike="noStrike" dirty="0">
                        <a:solidFill>
                          <a:schemeClr val="accent1"/>
                        </a:solidFill>
                        <a:effectLst/>
                        <a:latin typeface="Arial"/>
                      </a:endParaRP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5</a:t>
                      </a:r>
                    </a:p>
                  </a:txBody>
                  <a:tcPr marL="12700" marR="12700" marT="12700" marB="0" anchor="ctr">
                    <a:lnL>
                      <a:noFill/>
                    </a:lnL>
                    <a:lnR>
                      <a:noFill/>
                    </a:lnR>
                    <a:lnT>
                      <a:noFill/>
                    </a:lnT>
                    <a:lnB>
                      <a:noFill/>
                    </a:lnB>
                  </a:tcPr>
                </a:tc>
              </a:tr>
              <a:tr h="243465">
                <a:tc vMerge="1">
                  <a:txBody>
                    <a:bodyPr/>
                    <a:lstStyle/>
                    <a:p>
                      <a:endParaRPr lang="en-US"/>
                    </a:p>
                  </a:txBody>
                  <a:tcPr/>
                </a:tc>
                <a:tc>
                  <a:txBody>
                    <a:bodyPr/>
                    <a:lstStyle/>
                    <a:p>
                      <a:pPr algn="ctr" fontAlgn="ctr"/>
                      <a:r>
                        <a:rPr lang="en-US" sz="1100" b="0" i="0" u="none" strike="noStrike" dirty="0">
                          <a:solidFill>
                            <a:schemeClr val="accent1"/>
                          </a:solidFill>
                          <a:effectLst/>
                          <a:latin typeface="Arial"/>
                        </a:rPr>
                        <a:t>Rational C</a:t>
                      </a:r>
                    </a:p>
                  </a:txBody>
                  <a:tcPr marL="12700" marR="12700" marT="12700" marB="0" anchor="ctr">
                    <a:lnL>
                      <a:noFill/>
                    </a:lnL>
                    <a:lnR>
                      <a:noFill/>
                    </a:lnR>
                    <a:lnT>
                      <a:noFill/>
                    </a:lnT>
                    <a:lnB>
                      <a:noFill/>
                    </a:lnB>
                  </a:tcPr>
                </a:tc>
                <a:tc>
                  <a:txBody>
                    <a:bodyPr/>
                    <a:lstStyle/>
                    <a:p>
                      <a:pPr algn="ctr" fontAlgn="ctr"/>
                      <a:r>
                        <a:rPr lang="en-US" sz="1100" b="0" i="0" u="none" strike="noStrike" dirty="0">
                          <a:solidFill>
                            <a:schemeClr val="accent1"/>
                          </a:solidFill>
                          <a:effectLst/>
                          <a:latin typeface="Arial"/>
                        </a:rPr>
                        <a:t>0.602657</a:t>
                      </a:r>
                    </a:p>
                  </a:txBody>
                  <a:tcPr marL="12700" marR="12700" marT="12700" marB="0" anchor="ctr">
                    <a:lnL>
                      <a:noFill/>
                    </a:lnL>
                    <a:lnR>
                      <a:noFill/>
                    </a:lnR>
                    <a:lnT>
                      <a:noFill/>
                    </a:lnT>
                    <a:lnB>
                      <a:noFill/>
                    </a:lnB>
                  </a:tcPr>
                </a:tc>
              </a:tr>
            </a:tbl>
          </a:graphicData>
        </a:graphic>
      </p:graphicFrame>
      <p:sp>
        <p:nvSpPr>
          <p:cNvPr id="24583" name="Rectangle 4"/>
          <p:cNvSpPr>
            <a:spLocks noGrp="1"/>
          </p:cNvSpPr>
          <p:nvPr>
            <p:ph type="title"/>
          </p:nvPr>
        </p:nvSpPr>
        <p:spPr>
          <a:xfrm>
            <a:off x="449263" y="441325"/>
            <a:ext cx="9266237" cy="714375"/>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Characterizing elements in the stormwater sewer system</a:t>
            </a:r>
            <a:endParaRPr lang="en-US" sz="2800" smtClean="0">
              <a:solidFill>
                <a:srgbClr val="00A1DE"/>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19F1170B-41CB-4EA5-892A-80B4619C44EC}" type="slidenum">
              <a:rPr lang="es-MX" sz="1000">
                <a:solidFill>
                  <a:srgbClr val="002776"/>
                </a:solidFill>
              </a:rPr>
              <a:pPr eaLnBrk="1" hangingPunct="1"/>
              <a:t>14</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sp>
        <p:nvSpPr>
          <p:cNvPr id="7" name="Rounded Rectangle 6"/>
          <p:cNvSpPr>
            <a:spLocks noChangeAspect="1"/>
          </p:cNvSpPr>
          <p:nvPr/>
        </p:nvSpPr>
        <p:spPr bwMode="auto">
          <a:xfrm>
            <a:off x="512763" y="1520825"/>
            <a:ext cx="1054100" cy="6842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Airborne LiDAR Data</a:t>
            </a:r>
          </a:p>
        </p:txBody>
      </p:sp>
      <p:sp>
        <p:nvSpPr>
          <p:cNvPr id="8" name="Right Arrow 7"/>
          <p:cNvSpPr/>
          <p:nvPr/>
        </p:nvSpPr>
        <p:spPr bwMode="auto">
          <a:xfrm>
            <a:off x="1665288" y="1706563"/>
            <a:ext cx="273050" cy="3111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 name="Rounded Rectangle 8"/>
          <p:cNvSpPr>
            <a:spLocks noChangeAspect="1"/>
          </p:cNvSpPr>
          <p:nvPr/>
        </p:nvSpPr>
        <p:spPr bwMode="auto">
          <a:xfrm>
            <a:off x="2011363"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LAS Dataset</a:t>
            </a:r>
            <a:endParaRPr lang="en-US" sz="900" dirty="0">
              <a:solidFill>
                <a:schemeClr val="bg1"/>
              </a:solidFill>
              <a:cs typeface="Arial" panose="020B0604020202020204" pitchFamily="34" charset="0"/>
            </a:endParaRPr>
          </a:p>
        </p:txBody>
      </p:sp>
      <p:sp>
        <p:nvSpPr>
          <p:cNvPr id="10" name="Right Arrow 9"/>
          <p:cNvSpPr/>
          <p:nvPr/>
        </p:nvSpPr>
        <p:spPr bwMode="auto">
          <a:xfrm>
            <a:off x="3157538" y="1709738"/>
            <a:ext cx="274637"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1" name="Rounded Rectangle 10"/>
          <p:cNvSpPr>
            <a:spLocks noChangeAspect="1"/>
          </p:cNvSpPr>
          <p:nvPr/>
        </p:nvSpPr>
        <p:spPr bwMode="auto">
          <a:xfrm>
            <a:off x="3498850"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Point File Toolbox</a:t>
            </a:r>
          </a:p>
        </p:txBody>
      </p:sp>
      <p:sp>
        <p:nvSpPr>
          <p:cNvPr id="12" name="Right Arrow 11"/>
          <p:cNvSpPr/>
          <p:nvPr/>
        </p:nvSpPr>
        <p:spPr bwMode="auto">
          <a:xfrm>
            <a:off x="4618038" y="1709738"/>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3" name="Rounded Rectangle 12"/>
          <p:cNvSpPr>
            <a:spLocks noChangeAspect="1"/>
          </p:cNvSpPr>
          <p:nvPr/>
        </p:nvSpPr>
        <p:spPr bwMode="auto">
          <a:xfrm>
            <a:off x="4968875" y="1520825"/>
            <a:ext cx="1052513" cy="684213"/>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LAS to Multipoint</a:t>
            </a:r>
          </a:p>
        </p:txBody>
      </p:sp>
      <p:sp>
        <p:nvSpPr>
          <p:cNvPr id="14" name="Right Arrow 13"/>
          <p:cNvSpPr/>
          <p:nvPr/>
        </p:nvSpPr>
        <p:spPr bwMode="auto">
          <a:xfrm>
            <a:off x="6075363" y="1708150"/>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5" name="Rounded Rectangle 14"/>
          <p:cNvSpPr>
            <a:spLocks noChangeAspect="1"/>
          </p:cNvSpPr>
          <p:nvPr/>
        </p:nvSpPr>
        <p:spPr bwMode="auto">
          <a:xfrm>
            <a:off x="6413500" y="1520825"/>
            <a:ext cx="1054100" cy="684213"/>
          </a:xfrm>
          <a:prstGeom prst="roundRect">
            <a:avLst/>
          </a:prstGeom>
          <a:solidFill>
            <a:srgbClr val="00A1D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a TIN</a:t>
            </a:r>
          </a:p>
        </p:txBody>
      </p:sp>
      <p:cxnSp>
        <p:nvCxnSpPr>
          <p:cNvPr id="16" name="Elbow Connector 15"/>
          <p:cNvCxnSpPr>
            <a:stCxn id="15" idx="2"/>
            <a:endCxn id="44" idx="0"/>
          </p:cNvCxnSpPr>
          <p:nvPr/>
        </p:nvCxnSpPr>
        <p:spPr>
          <a:xfrm rot="5400000">
            <a:off x="5529263" y="2171700"/>
            <a:ext cx="1377950" cy="1444625"/>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5" idx="2"/>
            <a:endCxn id="48" idx="0"/>
          </p:cNvCxnSpPr>
          <p:nvPr/>
        </p:nvCxnSpPr>
        <p:spPr>
          <a:xfrm flipH="1">
            <a:off x="6938963" y="2205038"/>
            <a:ext cx="1587" cy="138747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8" name="Elbow Connector 17"/>
          <p:cNvCxnSpPr>
            <a:stCxn id="48" idx="2"/>
          </p:cNvCxnSpPr>
          <p:nvPr/>
        </p:nvCxnSpPr>
        <p:spPr>
          <a:xfrm rot="5400000">
            <a:off x="4075113" y="3190875"/>
            <a:ext cx="1778000" cy="3949700"/>
          </a:xfrm>
          <a:prstGeom prst="bentConnector3">
            <a:avLst>
              <a:gd name="adj1" fmla="val 50000"/>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3" name="Right Arrow 32"/>
          <p:cNvSpPr/>
          <p:nvPr/>
        </p:nvSpPr>
        <p:spPr bwMode="auto">
          <a:xfrm rot="16200000">
            <a:off x="8350250" y="5699125"/>
            <a:ext cx="273050" cy="3111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34" name="Rounded Rectangle 33"/>
          <p:cNvSpPr/>
          <p:nvPr/>
        </p:nvSpPr>
        <p:spPr bwMode="auto">
          <a:xfrm>
            <a:off x="7905750" y="4548188"/>
            <a:ext cx="1158875" cy="1001712"/>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cs typeface="Arial" panose="020B0604020202020204" pitchFamily="34" charset="0"/>
              </a:rPr>
              <a:t>Ratio of Flow to the Total Capacity at pipeline</a:t>
            </a:r>
            <a:endParaRPr lang="en-US" sz="1000" dirty="0">
              <a:cs typeface="Arial" panose="020B0604020202020204" pitchFamily="34" charset="0"/>
            </a:endParaRPr>
          </a:p>
        </p:txBody>
      </p:sp>
      <p:grpSp>
        <p:nvGrpSpPr>
          <p:cNvPr id="25617" name="Group 34"/>
          <p:cNvGrpSpPr>
            <a:grpSpLocks/>
          </p:cNvGrpSpPr>
          <p:nvPr/>
        </p:nvGrpSpPr>
        <p:grpSpPr bwMode="auto">
          <a:xfrm>
            <a:off x="509588" y="3032125"/>
            <a:ext cx="6970712" cy="1744663"/>
            <a:chOff x="510140" y="3152361"/>
            <a:chExt cx="6969531" cy="1745063"/>
          </a:xfrm>
        </p:grpSpPr>
        <p:sp>
          <p:nvSpPr>
            <p:cNvPr id="36" name="Rounded Rectangle 35"/>
            <p:cNvSpPr>
              <a:spLocks/>
            </p:cNvSpPr>
            <p:nvPr/>
          </p:nvSpPr>
          <p:spPr bwMode="auto">
            <a:xfrm>
              <a:off x="510140" y="4213054"/>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Invert Elevation</a:t>
              </a:r>
              <a:endParaRPr lang="en-US" sz="900" dirty="0">
                <a:cs typeface="Arial" panose="020B0604020202020204" pitchFamily="34" charset="0"/>
              </a:endParaRPr>
            </a:p>
          </p:txBody>
        </p:sp>
        <p:grpSp>
          <p:nvGrpSpPr>
            <p:cNvPr id="25644" name="Group 36"/>
            <p:cNvGrpSpPr>
              <a:grpSpLocks/>
            </p:cNvGrpSpPr>
            <p:nvPr/>
          </p:nvGrpSpPr>
          <p:grpSpPr bwMode="auto">
            <a:xfrm>
              <a:off x="511013" y="3152361"/>
              <a:ext cx="6968658" cy="1244804"/>
              <a:chOff x="511013" y="3152361"/>
              <a:chExt cx="6968658" cy="1244804"/>
            </a:xfrm>
          </p:grpSpPr>
          <p:grpSp>
            <p:nvGrpSpPr>
              <p:cNvPr id="25645" name="Group 37"/>
              <p:cNvGrpSpPr>
                <a:grpSpLocks/>
              </p:cNvGrpSpPr>
              <p:nvPr/>
            </p:nvGrpSpPr>
            <p:grpSpPr bwMode="auto">
              <a:xfrm>
                <a:off x="1654720" y="3703081"/>
                <a:ext cx="5824951" cy="694084"/>
                <a:chOff x="1665669" y="3024345"/>
                <a:chExt cx="5824951" cy="694084"/>
              </a:xfrm>
            </p:grpSpPr>
            <p:sp>
              <p:nvSpPr>
                <p:cNvPr id="41" name="Right Arrow 40"/>
                <p:cNvSpPr/>
                <p:nvPr/>
              </p:nvSpPr>
              <p:spPr bwMode="auto">
                <a:xfrm>
                  <a:off x="1665482" y="3175461"/>
                  <a:ext cx="273004" cy="31122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42" name="Rounded Rectangle 41"/>
                <p:cNvSpPr>
                  <a:spLocks/>
                </p:cNvSpPr>
                <p:nvPr/>
              </p:nvSpPr>
              <p:spPr bwMode="auto">
                <a:xfrm>
                  <a:off x="3500321"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the Feature Classes of the stormwater sewer system</a:t>
                  </a:r>
                </a:p>
              </p:txBody>
            </p:sp>
            <p:sp>
              <p:nvSpPr>
                <p:cNvPr id="43" name="Right Arrow 42"/>
                <p:cNvSpPr/>
                <p:nvPr/>
              </p:nvSpPr>
              <p:spPr bwMode="auto">
                <a:xfrm>
                  <a:off x="4625668" y="3178636"/>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44" name="Rounded Rectangle 43"/>
                <p:cNvSpPr>
                  <a:spLocks/>
                </p:cNvSpPr>
                <p:nvPr/>
              </p:nvSpPr>
              <p:spPr bwMode="auto">
                <a:xfrm>
                  <a:off x="4966923"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Digitize the stormwater sewer system</a:t>
                  </a:r>
                  <a:r>
                    <a:rPr lang="en-US" altLang="en-US" sz="900" b="1">
                      <a:solidFill>
                        <a:schemeClr val="bg1"/>
                      </a:solidFill>
                    </a:rPr>
                    <a:t>’</a:t>
                  </a:r>
                  <a:r>
                    <a:rPr lang="en-US" sz="900" b="1">
                      <a:solidFill>
                        <a:schemeClr val="bg1"/>
                      </a:solidFill>
                    </a:rPr>
                    <a:t>s elements </a:t>
                  </a:r>
                </a:p>
              </p:txBody>
            </p:sp>
            <p:sp>
              <p:nvSpPr>
                <p:cNvPr id="45" name="Rounded Rectangle 44"/>
                <p:cNvSpPr>
                  <a:spLocks noChangeAspect="1"/>
                </p:cNvSpPr>
                <p:nvPr/>
              </p:nvSpPr>
              <p:spPr bwMode="auto">
                <a:xfrm>
                  <a:off x="1998801" y="3032553"/>
                  <a:ext cx="1053921" cy="684370"/>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CAD Files to ArcMap</a:t>
                  </a:r>
                  <a:endParaRPr lang="en-US" sz="900" dirty="0">
                    <a:solidFill>
                      <a:schemeClr val="bg1"/>
                    </a:solidFill>
                    <a:cs typeface="Arial" panose="020B0604020202020204" pitchFamily="34" charset="0"/>
                  </a:endParaRPr>
                </a:p>
              </p:txBody>
            </p:sp>
            <p:sp>
              <p:nvSpPr>
                <p:cNvPr id="46" name="Right Arrow 45"/>
                <p:cNvSpPr/>
                <p:nvPr/>
              </p:nvSpPr>
              <p:spPr bwMode="auto">
                <a:xfrm>
                  <a:off x="3178114" y="3175461"/>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47" name="Right Arrow 46"/>
                <p:cNvSpPr/>
                <p:nvPr/>
              </p:nvSpPr>
              <p:spPr bwMode="auto">
                <a:xfrm>
                  <a:off x="6079572" y="3188164"/>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48" name="Rounded Rectangle 47"/>
                <p:cNvSpPr>
                  <a:spLocks/>
                </p:cNvSpPr>
                <p:nvPr/>
              </p:nvSpPr>
              <p:spPr bwMode="auto">
                <a:xfrm>
                  <a:off x="6411303" y="3034141"/>
                  <a:ext cx="1079317" cy="684369"/>
                </a:xfrm>
                <a:prstGeom prst="roundRect">
                  <a:avLst/>
                </a:prstGeom>
                <a:solidFill>
                  <a:srgbClr val="00A1DE"/>
                </a:solidFill>
                <a:ln>
                  <a:solidFill>
                    <a:srgbClr val="002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Characterize the elements of the system</a:t>
                  </a:r>
                </a:p>
              </p:txBody>
            </p:sp>
          </p:grpSp>
          <p:sp>
            <p:nvSpPr>
              <p:cNvPr id="39" name="Rounded Rectangle 38"/>
              <p:cNvSpPr>
                <a:spLocks/>
              </p:cNvSpPr>
              <p:nvPr/>
            </p:nvSpPr>
            <p:spPr bwMode="auto">
              <a:xfrm>
                <a:off x="511727" y="3152361"/>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CAD files of Stormwater Sewer Systems</a:t>
                </a:r>
                <a:endParaRPr lang="en-US" sz="900" dirty="0">
                  <a:cs typeface="Arial" panose="020B0604020202020204" pitchFamily="34" charset="0"/>
                </a:endParaRPr>
              </a:p>
            </p:txBody>
          </p:sp>
          <p:sp>
            <p:nvSpPr>
              <p:cNvPr id="40" name="Plus 39"/>
              <p:cNvSpPr/>
              <p:nvPr/>
            </p:nvSpPr>
            <p:spPr>
              <a:xfrm>
                <a:off x="852982" y="3808149"/>
                <a:ext cx="395220" cy="427135"/>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grpSp>
      </p:grpSp>
      <p:sp>
        <p:nvSpPr>
          <p:cNvPr id="49" name="Rounded Rectangle 48"/>
          <p:cNvSpPr/>
          <p:nvPr/>
        </p:nvSpPr>
        <p:spPr>
          <a:xfrm>
            <a:off x="350838" y="5319713"/>
            <a:ext cx="8867775" cy="2019300"/>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25619" name="Group 1"/>
          <p:cNvGrpSpPr>
            <a:grpSpLocks/>
          </p:cNvGrpSpPr>
          <p:nvPr/>
        </p:nvGrpSpPr>
        <p:grpSpPr bwMode="auto">
          <a:xfrm>
            <a:off x="8024813" y="1454150"/>
            <a:ext cx="1784350" cy="2016125"/>
            <a:chOff x="8555875" y="1439342"/>
            <a:chExt cx="1022928" cy="846539"/>
          </a:xfrm>
        </p:grpSpPr>
        <p:grpSp>
          <p:nvGrpSpPr>
            <p:cNvPr id="25633" name="Group 54"/>
            <p:cNvGrpSpPr>
              <a:grpSpLocks/>
            </p:cNvGrpSpPr>
            <p:nvPr/>
          </p:nvGrpSpPr>
          <p:grpSpPr bwMode="auto">
            <a:xfrm>
              <a:off x="8651179" y="1484546"/>
              <a:ext cx="927624" cy="716168"/>
              <a:chOff x="8155416" y="96666"/>
              <a:chExt cx="927624" cy="637743"/>
            </a:xfrm>
          </p:grpSpPr>
          <p:sp>
            <p:nvSpPr>
              <p:cNvPr id="53" name="Rounded Rectangle 52"/>
              <p:cNvSpPr>
                <a:spLocks noChangeAspect="1"/>
              </p:cNvSpPr>
              <p:nvPr/>
            </p:nvSpPr>
            <p:spPr>
              <a:xfrm>
                <a:off x="8155670" y="110428"/>
                <a:ext cx="136512" cy="90223"/>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dirty="0">
                  <a:cs typeface="Arial" panose="020B0604020202020204" pitchFamily="34" charset="0"/>
                </a:endParaRPr>
              </a:p>
            </p:txBody>
          </p:sp>
          <p:sp>
            <p:nvSpPr>
              <p:cNvPr id="54" name="Rounded Rectangle 53"/>
              <p:cNvSpPr>
                <a:spLocks noChangeAspect="1"/>
              </p:cNvSpPr>
              <p:nvPr/>
            </p:nvSpPr>
            <p:spPr>
              <a:xfrm>
                <a:off x="8164771" y="277815"/>
                <a:ext cx="137422" cy="90223"/>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55" name="Rounded Rectangle 54"/>
              <p:cNvSpPr>
                <a:spLocks noChangeAspect="1"/>
              </p:cNvSpPr>
              <p:nvPr/>
            </p:nvSpPr>
            <p:spPr>
              <a:xfrm>
                <a:off x="8164771" y="456480"/>
                <a:ext cx="137422" cy="920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56" name="Rounded Rectangle 55"/>
              <p:cNvSpPr>
                <a:spLocks noChangeAspect="1"/>
              </p:cNvSpPr>
              <p:nvPr/>
            </p:nvSpPr>
            <p:spPr>
              <a:xfrm>
                <a:off x="8164771" y="641675"/>
                <a:ext cx="137422" cy="90223"/>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dirty="0">
                  <a:solidFill>
                    <a:schemeClr val="bg1"/>
                  </a:solidFill>
                  <a:cs typeface="Arial" panose="020B0604020202020204" pitchFamily="34" charset="0"/>
                </a:endParaRPr>
              </a:p>
            </p:txBody>
          </p:sp>
          <p:sp>
            <p:nvSpPr>
              <p:cNvPr id="25639" name="TextBox 60"/>
              <p:cNvSpPr txBox="1">
                <a:spLocks noChangeArrowheads="1"/>
              </p:cNvSpPr>
              <p:nvPr/>
            </p:nvSpPr>
            <p:spPr bwMode="auto">
              <a:xfrm>
                <a:off x="8290560" y="96666"/>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Inputs</a:t>
                </a:r>
              </a:p>
            </p:txBody>
          </p:sp>
          <p:sp>
            <p:nvSpPr>
              <p:cNvPr id="25640" name="TextBox 61"/>
              <p:cNvSpPr txBox="1">
                <a:spLocks noChangeArrowheads="1"/>
              </p:cNvSpPr>
              <p:nvPr/>
            </p:nvSpPr>
            <p:spPr bwMode="auto">
              <a:xfrm>
                <a:off x="8312077" y="277719"/>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ArcMap</a:t>
                </a:r>
              </a:p>
            </p:txBody>
          </p:sp>
          <p:sp>
            <p:nvSpPr>
              <p:cNvPr id="25641" name="TextBox 62"/>
              <p:cNvSpPr txBox="1">
                <a:spLocks noChangeArrowheads="1"/>
              </p:cNvSpPr>
              <p:nvPr/>
            </p:nvSpPr>
            <p:spPr bwMode="auto">
              <a:xfrm>
                <a:off x="8305800" y="445400"/>
                <a:ext cx="7772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StormCAD</a:t>
                </a:r>
              </a:p>
            </p:txBody>
          </p:sp>
          <p:sp>
            <p:nvSpPr>
              <p:cNvPr id="25642" name="TextBox 63"/>
              <p:cNvSpPr txBox="1">
                <a:spLocks noChangeArrowheads="1"/>
              </p:cNvSpPr>
              <p:nvPr/>
            </p:nvSpPr>
            <p:spPr bwMode="auto">
              <a:xfrm>
                <a:off x="8305800" y="642347"/>
                <a:ext cx="7772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Results</a:t>
                </a:r>
              </a:p>
            </p:txBody>
          </p:sp>
        </p:grpSp>
        <p:sp>
          <p:nvSpPr>
            <p:cNvPr id="52" name="Rectangle 51"/>
            <p:cNvSpPr/>
            <p:nvPr/>
          </p:nvSpPr>
          <p:spPr>
            <a:xfrm>
              <a:off x="8555875" y="1439342"/>
              <a:ext cx="931010" cy="84653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25620" name="Rectangle 4"/>
          <p:cNvSpPr>
            <a:spLocks noGrp="1"/>
          </p:cNvSpPr>
          <p:nvPr>
            <p:ph type="title"/>
          </p:nvPr>
        </p:nvSpPr>
        <p:spPr>
          <a:xfrm>
            <a:off x="449263" y="441325"/>
            <a:ext cx="9266237" cy="714375"/>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Running Model in StormCAD</a:t>
            </a:r>
            <a:endParaRPr lang="en-US" sz="2800" smtClean="0">
              <a:solidFill>
                <a:srgbClr val="00A1DE"/>
              </a:solidFill>
            </a:endParaRPr>
          </a:p>
        </p:txBody>
      </p:sp>
      <p:grpSp>
        <p:nvGrpSpPr>
          <p:cNvPr id="25621" name="Group 86"/>
          <p:cNvGrpSpPr>
            <a:grpSpLocks/>
          </p:cNvGrpSpPr>
          <p:nvPr/>
        </p:nvGrpSpPr>
        <p:grpSpPr bwMode="auto">
          <a:xfrm>
            <a:off x="533400" y="5529263"/>
            <a:ext cx="8474075" cy="1744662"/>
            <a:chOff x="500067" y="4653012"/>
            <a:chExt cx="8475130" cy="1745063"/>
          </a:xfrm>
        </p:grpSpPr>
        <p:sp>
          <p:nvSpPr>
            <p:cNvPr id="88" name="Rounded Rectangle 87"/>
            <p:cNvSpPr>
              <a:spLocks/>
            </p:cNvSpPr>
            <p:nvPr/>
          </p:nvSpPr>
          <p:spPr bwMode="auto">
            <a:xfrm>
              <a:off x="501655" y="4653012"/>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Austin</a:t>
              </a:r>
              <a:r>
                <a:rPr lang="en-US" altLang="en-US" sz="900" b="1">
                  <a:solidFill>
                    <a:schemeClr val="bg1"/>
                  </a:solidFill>
                </a:rPr>
                <a:t>’</a:t>
              </a:r>
              <a:r>
                <a:rPr lang="en-US" sz="900" b="1">
                  <a:solidFill>
                    <a:schemeClr val="bg1"/>
                  </a:solidFill>
                </a:rPr>
                <a:t>s</a:t>
              </a:r>
            </a:p>
            <a:p>
              <a:pPr algn="ctr" eaLnBrk="1" hangingPunct="1"/>
              <a:r>
                <a:rPr lang="en-US" sz="900" b="1">
                  <a:solidFill>
                    <a:schemeClr val="bg1"/>
                  </a:solidFill>
                </a:rPr>
                <a:t>IDF Table</a:t>
              </a:r>
              <a:endParaRPr lang="en-US" sz="900">
                <a:solidFill>
                  <a:srgbClr val="FFFFFF"/>
                </a:solidFill>
              </a:endParaRPr>
            </a:p>
            <a:p>
              <a:pPr algn="ctr" eaLnBrk="1" hangingPunct="1"/>
              <a:endParaRPr lang="en-US" sz="900">
                <a:solidFill>
                  <a:srgbClr val="FFFFFF"/>
                </a:solidFill>
              </a:endParaRPr>
            </a:p>
          </p:txBody>
        </p:sp>
        <p:sp>
          <p:nvSpPr>
            <p:cNvPr id="89" name="Rounded Rectangle 88"/>
            <p:cNvSpPr>
              <a:spLocks/>
            </p:cNvSpPr>
            <p:nvPr/>
          </p:nvSpPr>
          <p:spPr bwMode="auto">
            <a:xfrm>
              <a:off x="500067" y="5713706"/>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StormCAD Catalog Conduit</a:t>
              </a:r>
            </a:p>
          </p:txBody>
        </p:sp>
        <p:sp>
          <p:nvSpPr>
            <p:cNvPr id="90" name="Plus 89"/>
            <p:cNvSpPr/>
            <p:nvPr/>
          </p:nvSpPr>
          <p:spPr>
            <a:xfrm>
              <a:off x="843010" y="5308800"/>
              <a:ext cx="393749" cy="427136"/>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1" name="Right Arrow 90"/>
            <p:cNvSpPr/>
            <p:nvPr/>
          </p:nvSpPr>
          <p:spPr bwMode="auto">
            <a:xfrm>
              <a:off x="1762287" y="5377078"/>
              <a:ext cx="468370"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2" name="Rounded Rectangle 91"/>
            <p:cNvSpPr>
              <a:spLocks/>
            </p:cNvSpPr>
            <p:nvPr/>
          </p:nvSpPr>
          <p:spPr bwMode="auto">
            <a:xfrm>
              <a:off x="2416419" y="5178595"/>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characterized elements to StormCAD</a:t>
              </a:r>
            </a:p>
          </p:txBody>
        </p:sp>
        <p:sp>
          <p:nvSpPr>
            <p:cNvPr id="93" name="Right Arrow 92"/>
            <p:cNvSpPr>
              <a:spLocks/>
            </p:cNvSpPr>
            <p:nvPr/>
          </p:nvSpPr>
          <p:spPr bwMode="auto">
            <a:xfrm>
              <a:off x="3678638" y="5351673"/>
              <a:ext cx="1259045" cy="32392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4" name="Rounded Rectangle 93"/>
            <p:cNvSpPr>
              <a:spLocks/>
            </p:cNvSpPr>
            <p:nvPr/>
          </p:nvSpPr>
          <p:spPr bwMode="auto">
            <a:xfrm>
              <a:off x="4974199" y="5156365"/>
              <a:ext cx="1079634" cy="6827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Add Gutters</a:t>
              </a:r>
            </a:p>
          </p:txBody>
        </p:sp>
        <p:sp>
          <p:nvSpPr>
            <p:cNvPr id="95" name="Rounded Rectangle 94"/>
            <p:cNvSpPr>
              <a:spLocks/>
            </p:cNvSpPr>
            <p:nvPr/>
          </p:nvSpPr>
          <p:spPr bwMode="auto">
            <a:xfrm>
              <a:off x="6385663" y="5154777"/>
              <a:ext cx="1079634" cy="6843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Define Headloss coefficient</a:t>
              </a:r>
            </a:p>
          </p:txBody>
        </p:sp>
        <p:sp>
          <p:nvSpPr>
            <p:cNvPr id="96" name="Right Arrow 95"/>
            <p:cNvSpPr/>
            <p:nvPr/>
          </p:nvSpPr>
          <p:spPr bwMode="auto">
            <a:xfrm>
              <a:off x="6088763" y="5327854"/>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7" name="Right Arrow 96"/>
            <p:cNvSpPr/>
            <p:nvPr/>
          </p:nvSpPr>
          <p:spPr bwMode="auto">
            <a:xfrm>
              <a:off x="7562146" y="5359611"/>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8" name="Rounded Rectangle 97"/>
            <p:cNvSpPr>
              <a:spLocks/>
            </p:cNvSpPr>
            <p:nvPr/>
          </p:nvSpPr>
          <p:spPr bwMode="auto">
            <a:xfrm>
              <a:off x="7895563" y="5175419"/>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Run Model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dissolve">
                                      <p:cBhvr>
                                        <p:cTn id="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943609E5-F943-4631-B76F-D5A159EBE61B}" type="slidenum">
              <a:rPr lang="es-MX" sz="1000">
                <a:solidFill>
                  <a:srgbClr val="002776"/>
                </a:solidFill>
              </a:rPr>
              <a:pPr eaLnBrk="1" hangingPunct="1"/>
              <a:t>15</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sp>
        <p:nvSpPr>
          <p:cNvPr id="26627" name="Rectangle 4"/>
          <p:cNvSpPr>
            <a:spLocks noGrp="1"/>
          </p:cNvSpPr>
          <p:nvPr>
            <p:ph type="title"/>
          </p:nvPr>
        </p:nvSpPr>
        <p:spPr>
          <a:xfrm>
            <a:off x="449263" y="441325"/>
            <a:ext cx="9266237" cy="714375"/>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Running Model in StormCAD</a:t>
            </a:r>
            <a:endParaRPr lang="en-US" sz="2800" smtClean="0">
              <a:solidFill>
                <a:srgbClr val="00A1DE"/>
              </a:solidFill>
            </a:endParaRPr>
          </a:p>
        </p:txBody>
      </p:sp>
      <p:grpSp>
        <p:nvGrpSpPr>
          <p:cNvPr id="26628" name="Group 7"/>
          <p:cNvGrpSpPr>
            <a:grpSpLocks/>
          </p:cNvGrpSpPr>
          <p:nvPr/>
        </p:nvGrpSpPr>
        <p:grpSpPr bwMode="auto">
          <a:xfrm>
            <a:off x="533400" y="5529263"/>
            <a:ext cx="8474075" cy="1744662"/>
            <a:chOff x="500067" y="4653012"/>
            <a:chExt cx="8475130" cy="1745063"/>
          </a:xfrm>
        </p:grpSpPr>
        <p:sp>
          <p:nvSpPr>
            <p:cNvPr id="9" name="Rounded Rectangle 8"/>
            <p:cNvSpPr>
              <a:spLocks/>
            </p:cNvSpPr>
            <p:nvPr/>
          </p:nvSpPr>
          <p:spPr bwMode="auto">
            <a:xfrm>
              <a:off x="501655" y="4653012"/>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Austin</a:t>
              </a:r>
              <a:r>
                <a:rPr lang="en-US" altLang="en-US" sz="900" b="1">
                  <a:solidFill>
                    <a:schemeClr val="bg1"/>
                  </a:solidFill>
                </a:rPr>
                <a:t>’</a:t>
              </a:r>
              <a:r>
                <a:rPr lang="en-US" sz="900" b="1">
                  <a:solidFill>
                    <a:schemeClr val="bg1"/>
                  </a:solidFill>
                </a:rPr>
                <a:t>s</a:t>
              </a:r>
            </a:p>
            <a:p>
              <a:pPr algn="ctr" eaLnBrk="1" hangingPunct="1"/>
              <a:r>
                <a:rPr lang="en-US" sz="900" b="1">
                  <a:solidFill>
                    <a:schemeClr val="bg1"/>
                  </a:solidFill>
                </a:rPr>
                <a:t>IDF Table</a:t>
              </a:r>
              <a:endParaRPr lang="en-US" sz="900">
                <a:solidFill>
                  <a:srgbClr val="FFFFFF"/>
                </a:solidFill>
              </a:endParaRPr>
            </a:p>
            <a:p>
              <a:pPr algn="ctr" eaLnBrk="1" hangingPunct="1"/>
              <a:endParaRPr lang="en-US" sz="900">
                <a:solidFill>
                  <a:srgbClr val="FFFFFF"/>
                </a:solidFill>
              </a:endParaRPr>
            </a:p>
          </p:txBody>
        </p:sp>
        <p:sp>
          <p:nvSpPr>
            <p:cNvPr id="10" name="Rounded Rectangle 9"/>
            <p:cNvSpPr>
              <a:spLocks/>
            </p:cNvSpPr>
            <p:nvPr/>
          </p:nvSpPr>
          <p:spPr bwMode="auto">
            <a:xfrm>
              <a:off x="500067" y="5713706"/>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StormCAD Catalog Conduit</a:t>
              </a:r>
            </a:p>
          </p:txBody>
        </p:sp>
        <p:sp>
          <p:nvSpPr>
            <p:cNvPr id="11" name="Plus 10"/>
            <p:cNvSpPr/>
            <p:nvPr/>
          </p:nvSpPr>
          <p:spPr>
            <a:xfrm>
              <a:off x="843010" y="5308800"/>
              <a:ext cx="393749" cy="427136"/>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2" name="Right Arrow 11"/>
            <p:cNvSpPr/>
            <p:nvPr/>
          </p:nvSpPr>
          <p:spPr bwMode="auto">
            <a:xfrm>
              <a:off x="1762287" y="5377078"/>
              <a:ext cx="468370"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3" name="Rounded Rectangle 12"/>
            <p:cNvSpPr>
              <a:spLocks/>
            </p:cNvSpPr>
            <p:nvPr/>
          </p:nvSpPr>
          <p:spPr bwMode="auto">
            <a:xfrm>
              <a:off x="2416419" y="5178595"/>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characterized elements to StormCAD</a:t>
              </a:r>
            </a:p>
          </p:txBody>
        </p:sp>
        <p:sp>
          <p:nvSpPr>
            <p:cNvPr id="15" name="Right Arrow 14"/>
            <p:cNvSpPr>
              <a:spLocks/>
            </p:cNvSpPr>
            <p:nvPr/>
          </p:nvSpPr>
          <p:spPr bwMode="auto">
            <a:xfrm>
              <a:off x="3678638" y="5351673"/>
              <a:ext cx="1259045" cy="32392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6" name="Rounded Rectangle 15"/>
            <p:cNvSpPr>
              <a:spLocks/>
            </p:cNvSpPr>
            <p:nvPr/>
          </p:nvSpPr>
          <p:spPr bwMode="auto">
            <a:xfrm>
              <a:off x="4974199" y="5156365"/>
              <a:ext cx="1079634" cy="6827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Add Gutters</a:t>
              </a:r>
            </a:p>
          </p:txBody>
        </p:sp>
        <p:sp>
          <p:nvSpPr>
            <p:cNvPr id="18" name="Rounded Rectangle 17"/>
            <p:cNvSpPr>
              <a:spLocks/>
            </p:cNvSpPr>
            <p:nvPr/>
          </p:nvSpPr>
          <p:spPr bwMode="auto">
            <a:xfrm>
              <a:off x="6385663" y="5154777"/>
              <a:ext cx="1079634" cy="6843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Define Headloss coefficient</a:t>
              </a:r>
            </a:p>
          </p:txBody>
        </p:sp>
        <p:sp>
          <p:nvSpPr>
            <p:cNvPr id="19" name="Right Arrow 18"/>
            <p:cNvSpPr/>
            <p:nvPr/>
          </p:nvSpPr>
          <p:spPr bwMode="auto">
            <a:xfrm>
              <a:off x="6088763" y="5327854"/>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20" name="Right Arrow 19"/>
            <p:cNvSpPr/>
            <p:nvPr/>
          </p:nvSpPr>
          <p:spPr bwMode="auto">
            <a:xfrm>
              <a:off x="7562146" y="5359611"/>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21" name="Rounded Rectangle 20"/>
            <p:cNvSpPr>
              <a:spLocks/>
            </p:cNvSpPr>
            <p:nvPr/>
          </p:nvSpPr>
          <p:spPr bwMode="auto">
            <a:xfrm>
              <a:off x="7895563" y="5175419"/>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Run Model</a:t>
              </a:r>
            </a:p>
          </p:txBody>
        </p:sp>
      </p:grpSp>
      <p:grpSp>
        <p:nvGrpSpPr>
          <p:cNvPr id="26629" name="Group 1"/>
          <p:cNvGrpSpPr>
            <a:grpSpLocks/>
          </p:cNvGrpSpPr>
          <p:nvPr/>
        </p:nvGrpSpPr>
        <p:grpSpPr bwMode="auto">
          <a:xfrm>
            <a:off x="8024813" y="1454150"/>
            <a:ext cx="1624012" cy="998538"/>
            <a:chOff x="8555875" y="1439342"/>
            <a:chExt cx="930801" cy="419061"/>
          </a:xfrm>
        </p:grpSpPr>
        <p:grpSp>
          <p:nvGrpSpPr>
            <p:cNvPr id="26641" name="Group 54"/>
            <p:cNvGrpSpPr>
              <a:grpSpLocks/>
            </p:cNvGrpSpPr>
            <p:nvPr/>
          </p:nvGrpSpPr>
          <p:grpSpPr bwMode="auto">
            <a:xfrm>
              <a:off x="8651179" y="1484546"/>
              <a:ext cx="705301" cy="306701"/>
              <a:chOff x="8155416" y="96666"/>
              <a:chExt cx="705301" cy="273115"/>
            </a:xfrm>
          </p:grpSpPr>
          <p:sp>
            <p:nvSpPr>
              <p:cNvPr id="25" name="Rounded Rectangle 24"/>
              <p:cNvSpPr>
                <a:spLocks noChangeAspect="1"/>
              </p:cNvSpPr>
              <p:nvPr/>
            </p:nvSpPr>
            <p:spPr>
              <a:xfrm>
                <a:off x="8155649" y="110400"/>
                <a:ext cx="136481" cy="90178"/>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dirty="0">
                  <a:cs typeface="Arial" panose="020B0604020202020204" pitchFamily="34" charset="0"/>
                </a:endParaRPr>
              </a:p>
            </p:txBody>
          </p:sp>
          <p:sp>
            <p:nvSpPr>
              <p:cNvPr id="26" name="Rounded Rectangle 25"/>
              <p:cNvSpPr>
                <a:spLocks noChangeAspect="1"/>
              </p:cNvSpPr>
              <p:nvPr/>
            </p:nvSpPr>
            <p:spPr>
              <a:xfrm>
                <a:off x="8164747" y="277704"/>
                <a:ext cx="137391" cy="9017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26645" name="TextBox 60"/>
              <p:cNvSpPr txBox="1">
                <a:spLocks noChangeArrowheads="1"/>
              </p:cNvSpPr>
              <p:nvPr/>
            </p:nvSpPr>
            <p:spPr bwMode="auto">
              <a:xfrm>
                <a:off x="8290560" y="96666"/>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Inputs</a:t>
                </a:r>
              </a:p>
            </p:txBody>
          </p:sp>
          <p:sp>
            <p:nvSpPr>
              <p:cNvPr id="26646" name="TextBox 61"/>
              <p:cNvSpPr txBox="1">
                <a:spLocks noChangeArrowheads="1"/>
              </p:cNvSpPr>
              <p:nvPr/>
            </p:nvSpPr>
            <p:spPr bwMode="auto">
              <a:xfrm>
                <a:off x="8312077" y="277719"/>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StormCAD</a:t>
                </a:r>
              </a:p>
            </p:txBody>
          </p:sp>
        </p:grpSp>
        <p:sp>
          <p:nvSpPr>
            <p:cNvPr id="24" name="Rectangle 23"/>
            <p:cNvSpPr/>
            <p:nvPr/>
          </p:nvSpPr>
          <p:spPr>
            <a:xfrm>
              <a:off x="8555875" y="1439342"/>
              <a:ext cx="930801" cy="41906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26630" name="Picture 28"/>
          <p:cNvPicPr>
            <a:picLocks noChangeAspect="1"/>
          </p:cNvPicPr>
          <p:nvPr/>
        </p:nvPicPr>
        <p:blipFill>
          <a:blip r:embed="rId2">
            <a:extLst>
              <a:ext uri="{28A0092B-C50C-407E-A947-70E740481C1C}">
                <a14:useLocalDpi xmlns:a14="http://schemas.microsoft.com/office/drawing/2010/main" val="0"/>
              </a:ext>
            </a:extLst>
          </a:blip>
          <a:srcRect r="50822" b="64626"/>
          <a:stretch>
            <a:fillRect/>
          </a:stretch>
        </p:blipFill>
        <p:spPr bwMode="auto">
          <a:xfrm>
            <a:off x="141288" y="2419350"/>
            <a:ext cx="2228850" cy="118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1" name="Picture 29"/>
          <p:cNvPicPr>
            <a:picLocks noChangeAspect="1"/>
          </p:cNvPicPr>
          <p:nvPr/>
        </p:nvPicPr>
        <p:blipFill>
          <a:blip r:embed="rId2" cstate="print">
            <a:extLst>
              <a:ext uri="{28A0092B-C50C-407E-A947-70E740481C1C}">
                <a14:useLocalDpi xmlns:a14="http://schemas.microsoft.com/office/drawing/2010/main" val="0"/>
              </a:ext>
            </a:extLst>
          </a:blip>
          <a:srcRect t="43683"/>
          <a:stretch>
            <a:fillRect/>
          </a:stretch>
        </p:blipFill>
        <p:spPr bwMode="auto">
          <a:xfrm>
            <a:off x="138113" y="1181100"/>
            <a:ext cx="2174875" cy="1149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6632" name="Picture 30"/>
          <p:cNvPicPr>
            <a:picLocks noChangeAspect="1"/>
          </p:cNvPicPr>
          <p:nvPr/>
        </p:nvPicPr>
        <p:blipFill>
          <a:blip r:embed="rId3" cstate="print">
            <a:extLst>
              <a:ext uri="{28A0092B-C50C-407E-A947-70E740481C1C}">
                <a14:useLocalDpi xmlns:a14="http://schemas.microsoft.com/office/drawing/2010/main" val="0"/>
              </a:ext>
            </a:extLst>
          </a:blip>
          <a:srcRect l="2107" r="3030"/>
          <a:stretch>
            <a:fillRect/>
          </a:stretch>
        </p:blipFill>
        <p:spPr bwMode="auto">
          <a:xfrm>
            <a:off x="1792288" y="3697288"/>
            <a:ext cx="2973387" cy="1792287"/>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26633" name="Picture 31"/>
          <p:cNvPicPr>
            <a:picLocks noChangeAspect="1"/>
          </p:cNvPicPr>
          <p:nvPr/>
        </p:nvPicPr>
        <p:blipFill>
          <a:blip r:embed="rId4" cstate="print">
            <a:extLst>
              <a:ext uri="{28A0092B-C50C-407E-A947-70E740481C1C}">
                <a14:useLocalDpi xmlns:a14="http://schemas.microsoft.com/office/drawing/2010/main" val="0"/>
              </a:ext>
            </a:extLst>
          </a:blip>
          <a:srcRect t="12450" b="5949"/>
          <a:stretch>
            <a:fillRect/>
          </a:stretch>
        </p:blipFill>
        <p:spPr bwMode="auto">
          <a:xfrm>
            <a:off x="4248150" y="1092200"/>
            <a:ext cx="2511425" cy="13446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le 33"/>
          <p:cNvSpPr/>
          <p:nvPr/>
        </p:nvSpPr>
        <p:spPr>
          <a:xfrm>
            <a:off x="5859463" y="4183063"/>
            <a:ext cx="2163762" cy="1322387"/>
          </a:xfrm>
          <a:prstGeom prst="roundRect">
            <a:avLst/>
          </a:prstGeom>
          <a:noFill/>
          <a:ln>
            <a:solidFill>
              <a:srgbClr val="A4D4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28600" indent="-228600" algn="just" hangingPunct="0">
              <a:buFont typeface="+mj-lt"/>
              <a:buAutoNum type="alphaLcPeriod"/>
              <a:defRPr/>
            </a:pPr>
            <a:r>
              <a:rPr lang="en-US" sz="800" dirty="0">
                <a:solidFill>
                  <a:srgbClr val="002776"/>
                </a:solidFill>
              </a:rPr>
              <a:t>Inlets at the end of the line are defined by the standard method with a headloss coefficient of 1.25</a:t>
            </a:r>
          </a:p>
          <a:p>
            <a:pPr algn="just" hangingPunct="0">
              <a:defRPr/>
            </a:pPr>
            <a:endParaRPr lang="en-US" sz="800" dirty="0">
              <a:solidFill>
                <a:srgbClr val="002776"/>
              </a:solidFill>
            </a:endParaRPr>
          </a:p>
          <a:p>
            <a:pPr marL="228600" indent="-228600" algn="just" hangingPunct="0">
              <a:buFont typeface="+mj-lt"/>
              <a:buAutoNum type="alphaLcPeriod"/>
              <a:defRPr/>
            </a:pPr>
            <a:r>
              <a:rPr lang="en-US" sz="800" dirty="0">
                <a:solidFill>
                  <a:srgbClr val="002776"/>
                </a:solidFill>
              </a:rPr>
              <a:t>Inlets in the middle of the line, manholes, and joints are defined by the HEC-22 Energy method with a flat HEC-22 benching method.</a:t>
            </a:r>
          </a:p>
        </p:txBody>
      </p:sp>
      <p:sp>
        <p:nvSpPr>
          <p:cNvPr id="35" name="Right Arrow 34"/>
          <p:cNvSpPr/>
          <p:nvPr/>
        </p:nvSpPr>
        <p:spPr>
          <a:xfrm rot="16200000" flipV="1">
            <a:off x="183357" y="4350543"/>
            <a:ext cx="1695450" cy="360363"/>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 name="Right Arrow 35"/>
          <p:cNvSpPr/>
          <p:nvPr/>
        </p:nvSpPr>
        <p:spPr>
          <a:xfrm rot="16200000" flipV="1">
            <a:off x="2794794" y="5611019"/>
            <a:ext cx="406400" cy="360362"/>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Right Arrow 36"/>
          <p:cNvSpPr/>
          <p:nvPr/>
        </p:nvSpPr>
        <p:spPr>
          <a:xfrm rot="16200000" flipV="1">
            <a:off x="6750051" y="5607050"/>
            <a:ext cx="406400" cy="358775"/>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8" name="Right Arrow 37"/>
          <p:cNvSpPr/>
          <p:nvPr/>
        </p:nvSpPr>
        <p:spPr>
          <a:xfrm rot="16200000" flipV="1">
            <a:off x="4351338" y="4597400"/>
            <a:ext cx="2384425" cy="358775"/>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3" name="Rounded Rectangle 42"/>
          <p:cNvSpPr/>
          <p:nvPr/>
        </p:nvSpPr>
        <p:spPr>
          <a:xfrm>
            <a:off x="4148138" y="2543175"/>
            <a:ext cx="2625725" cy="957263"/>
          </a:xfrm>
          <a:prstGeom prst="roundRect">
            <a:avLst/>
          </a:prstGeom>
          <a:noFill/>
          <a:ln>
            <a:solidFill>
              <a:srgbClr val="A4D4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just" eaLnBrk="1"/>
            <a:r>
              <a:rPr lang="en-US" sz="800">
                <a:solidFill>
                  <a:srgbClr val="002776"/>
                </a:solidFill>
              </a:rPr>
              <a:t>Add gutters for those inlets that are On Grade. Since they don</a:t>
            </a:r>
            <a:r>
              <a:rPr lang="en-US" altLang="en-US" sz="800">
                <a:solidFill>
                  <a:srgbClr val="002776"/>
                </a:solidFill>
              </a:rPr>
              <a:t>’</a:t>
            </a:r>
            <a:r>
              <a:rPr lang="en-US" sz="800">
                <a:solidFill>
                  <a:srgbClr val="002776"/>
                </a:solidFill>
              </a:rPr>
              <a:t>t capture all the water that flows over them, a gutter has to be drawn to connect the Inlet On Grade to the next Inlet. This will help to indicate where the water that was not captured will end. </a:t>
            </a:r>
          </a:p>
        </p:txBody>
      </p:sp>
      <p:pic>
        <p:nvPicPr>
          <p:cNvPr id="26640" name="Picture 43"/>
          <p:cNvPicPr>
            <a:picLocks noChangeAspect="1"/>
          </p:cNvPicPr>
          <p:nvPr/>
        </p:nvPicPr>
        <p:blipFill>
          <a:blip r:embed="rId5">
            <a:extLst>
              <a:ext uri="{28A0092B-C50C-407E-A947-70E740481C1C}">
                <a14:useLocalDpi xmlns:a14="http://schemas.microsoft.com/office/drawing/2010/main" val="0"/>
              </a:ext>
            </a:extLst>
          </a:blip>
          <a:srcRect l="5507" t="13487" r="24298" b="21841"/>
          <a:stretch>
            <a:fillRect/>
          </a:stretch>
        </p:blipFill>
        <p:spPr bwMode="auto">
          <a:xfrm>
            <a:off x="8283575" y="5546725"/>
            <a:ext cx="3667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B59A3C6B-95EE-4547-8C59-AC63E3AC2BF4}" type="slidenum">
              <a:rPr lang="es-MX" sz="1000">
                <a:solidFill>
                  <a:srgbClr val="002776"/>
                </a:solidFill>
              </a:rPr>
              <a:pPr eaLnBrk="1" hangingPunct="1"/>
              <a:t>16</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sp>
        <p:nvSpPr>
          <p:cNvPr id="27651" name="Rectangle 4"/>
          <p:cNvSpPr>
            <a:spLocks noGrp="1"/>
          </p:cNvSpPr>
          <p:nvPr>
            <p:ph type="title"/>
          </p:nvPr>
        </p:nvSpPr>
        <p:spPr>
          <a:xfrm>
            <a:off x="449263" y="441325"/>
            <a:ext cx="9266237" cy="714375"/>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Generating Results</a:t>
            </a:r>
            <a:endParaRPr lang="en-US" sz="2800" smtClean="0">
              <a:solidFill>
                <a:srgbClr val="00A1DE"/>
              </a:solidFill>
            </a:endParaRPr>
          </a:p>
        </p:txBody>
      </p:sp>
      <p:sp>
        <p:nvSpPr>
          <p:cNvPr id="8" name="Rounded Rectangle 7"/>
          <p:cNvSpPr>
            <a:spLocks noChangeAspect="1"/>
          </p:cNvSpPr>
          <p:nvPr/>
        </p:nvSpPr>
        <p:spPr bwMode="auto">
          <a:xfrm>
            <a:off x="512763" y="1520825"/>
            <a:ext cx="1054100" cy="6842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Airborne LiDAR Data</a:t>
            </a:r>
          </a:p>
        </p:txBody>
      </p:sp>
      <p:sp>
        <p:nvSpPr>
          <p:cNvPr id="9" name="Right Arrow 8"/>
          <p:cNvSpPr/>
          <p:nvPr/>
        </p:nvSpPr>
        <p:spPr bwMode="auto">
          <a:xfrm>
            <a:off x="1665288" y="1706563"/>
            <a:ext cx="273050" cy="3111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0" name="Rounded Rectangle 9"/>
          <p:cNvSpPr>
            <a:spLocks noChangeAspect="1"/>
          </p:cNvSpPr>
          <p:nvPr/>
        </p:nvSpPr>
        <p:spPr bwMode="auto">
          <a:xfrm>
            <a:off x="2011363"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LAS Dataset</a:t>
            </a:r>
            <a:endParaRPr lang="en-US" sz="900" dirty="0">
              <a:solidFill>
                <a:schemeClr val="bg1"/>
              </a:solidFill>
              <a:cs typeface="Arial" panose="020B0604020202020204" pitchFamily="34" charset="0"/>
            </a:endParaRPr>
          </a:p>
        </p:txBody>
      </p:sp>
      <p:sp>
        <p:nvSpPr>
          <p:cNvPr id="11" name="Right Arrow 10"/>
          <p:cNvSpPr/>
          <p:nvPr/>
        </p:nvSpPr>
        <p:spPr bwMode="auto">
          <a:xfrm>
            <a:off x="3157538" y="1709738"/>
            <a:ext cx="274637"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2" name="Rounded Rectangle 11"/>
          <p:cNvSpPr>
            <a:spLocks noChangeAspect="1"/>
          </p:cNvSpPr>
          <p:nvPr/>
        </p:nvSpPr>
        <p:spPr bwMode="auto">
          <a:xfrm>
            <a:off x="3498850"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Point File Toolbox</a:t>
            </a:r>
          </a:p>
        </p:txBody>
      </p:sp>
      <p:sp>
        <p:nvSpPr>
          <p:cNvPr id="13" name="Right Arrow 12"/>
          <p:cNvSpPr/>
          <p:nvPr/>
        </p:nvSpPr>
        <p:spPr bwMode="auto">
          <a:xfrm>
            <a:off x="4618038" y="1709738"/>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4" name="Rounded Rectangle 13"/>
          <p:cNvSpPr>
            <a:spLocks noChangeAspect="1"/>
          </p:cNvSpPr>
          <p:nvPr/>
        </p:nvSpPr>
        <p:spPr bwMode="auto">
          <a:xfrm>
            <a:off x="4968875" y="1520825"/>
            <a:ext cx="1052513" cy="684213"/>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LAS to Multipoint</a:t>
            </a:r>
          </a:p>
        </p:txBody>
      </p:sp>
      <p:sp>
        <p:nvSpPr>
          <p:cNvPr id="15" name="Right Arrow 14"/>
          <p:cNvSpPr/>
          <p:nvPr/>
        </p:nvSpPr>
        <p:spPr bwMode="auto">
          <a:xfrm>
            <a:off x="6075363" y="1708150"/>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6" name="Rounded Rectangle 15"/>
          <p:cNvSpPr>
            <a:spLocks noChangeAspect="1"/>
          </p:cNvSpPr>
          <p:nvPr/>
        </p:nvSpPr>
        <p:spPr bwMode="auto">
          <a:xfrm>
            <a:off x="6413500" y="1520825"/>
            <a:ext cx="1054100" cy="684213"/>
          </a:xfrm>
          <a:prstGeom prst="roundRect">
            <a:avLst/>
          </a:prstGeom>
          <a:solidFill>
            <a:srgbClr val="00A1D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a TIN</a:t>
            </a:r>
          </a:p>
        </p:txBody>
      </p:sp>
      <p:cxnSp>
        <p:nvCxnSpPr>
          <p:cNvPr id="17" name="Elbow Connector 16"/>
          <p:cNvCxnSpPr>
            <a:stCxn id="16" idx="2"/>
            <a:endCxn id="56" idx="0"/>
          </p:cNvCxnSpPr>
          <p:nvPr/>
        </p:nvCxnSpPr>
        <p:spPr>
          <a:xfrm rot="5400000">
            <a:off x="5529263" y="2171700"/>
            <a:ext cx="1377950" cy="1444625"/>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6" idx="2"/>
            <a:endCxn id="60" idx="0"/>
          </p:cNvCxnSpPr>
          <p:nvPr/>
        </p:nvCxnSpPr>
        <p:spPr>
          <a:xfrm flipH="1">
            <a:off x="6938963" y="2205038"/>
            <a:ext cx="1587" cy="138747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60" idx="2"/>
          </p:cNvCxnSpPr>
          <p:nvPr/>
        </p:nvCxnSpPr>
        <p:spPr>
          <a:xfrm rot="5400000">
            <a:off x="4075113" y="3190875"/>
            <a:ext cx="1778000" cy="3949700"/>
          </a:xfrm>
          <a:prstGeom prst="bentConnector3">
            <a:avLst>
              <a:gd name="adj1" fmla="val 50000"/>
            </a:avLst>
          </a:prstGeom>
          <a:ln>
            <a:tailEnd type="arrow"/>
          </a:ln>
          <a:effectLst/>
        </p:spPr>
        <p:style>
          <a:lnRef idx="2">
            <a:schemeClr val="accent1"/>
          </a:lnRef>
          <a:fillRef idx="0">
            <a:schemeClr val="accent1"/>
          </a:fillRef>
          <a:effectRef idx="1">
            <a:schemeClr val="accent1"/>
          </a:effectRef>
          <a:fontRef idx="minor">
            <a:schemeClr val="tx1"/>
          </a:fontRef>
        </p:style>
      </p:cxnSp>
      <p:grpSp>
        <p:nvGrpSpPr>
          <p:cNvPr id="27664" name="Group 1"/>
          <p:cNvGrpSpPr>
            <a:grpSpLocks/>
          </p:cNvGrpSpPr>
          <p:nvPr/>
        </p:nvGrpSpPr>
        <p:grpSpPr bwMode="auto">
          <a:xfrm>
            <a:off x="8024813" y="1454150"/>
            <a:ext cx="1784350" cy="2016125"/>
            <a:chOff x="8555875" y="1439342"/>
            <a:chExt cx="1022928" cy="846539"/>
          </a:xfrm>
        </p:grpSpPr>
        <p:grpSp>
          <p:nvGrpSpPr>
            <p:cNvPr id="27694" name="Group 54"/>
            <p:cNvGrpSpPr>
              <a:grpSpLocks/>
            </p:cNvGrpSpPr>
            <p:nvPr/>
          </p:nvGrpSpPr>
          <p:grpSpPr bwMode="auto">
            <a:xfrm>
              <a:off x="8651179" y="1484546"/>
              <a:ext cx="927624" cy="716168"/>
              <a:chOff x="8155416" y="96666"/>
              <a:chExt cx="927624" cy="637743"/>
            </a:xfrm>
          </p:grpSpPr>
          <p:sp>
            <p:nvSpPr>
              <p:cNvPr id="37" name="Rounded Rectangle 36"/>
              <p:cNvSpPr>
                <a:spLocks noChangeAspect="1"/>
              </p:cNvSpPr>
              <p:nvPr/>
            </p:nvSpPr>
            <p:spPr>
              <a:xfrm>
                <a:off x="8155670" y="110428"/>
                <a:ext cx="136512" cy="90223"/>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dirty="0">
                  <a:cs typeface="Arial" panose="020B0604020202020204" pitchFamily="34" charset="0"/>
                </a:endParaRPr>
              </a:p>
            </p:txBody>
          </p:sp>
          <p:sp>
            <p:nvSpPr>
              <p:cNvPr id="38" name="Rounded Rectangle 37"/>
              <p:cNvSpPr>
                <a:spLocks noChangeAspect="1"/>
              </p:cNvSpPr>
              <p:nvPr/>
            </p:nvSpPr>
            <p:spPr>
              <a:xfrm>
                <a:off x="8164771" y="277815"/>
                <a:ext cx="137422" cy="90223"/>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39" name="Rounded Rectangle 38"/>
              <p:cNvSpPr>
                <a:spLocks noChangeAspect="1"/>
              </p:cNvSpPr>
              <p:nvPr/>
            </p:nvSpPr>
            <p:spPr>
              <a:xfrm>
                <a:off x="8164771" y="456480"/>
                <a:ext cx="137422" cy="920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40" name="Rounded Rectangle 39"/>
              <p:cNvSpPr>
                <a:spLocks noChangeAspect="1"/>
              </p:cNvSpPr>
              <p:nvPr/>
            </p:nvSpPr>
            <p:spPr>
              <a:xfrm>
                <a:off x="8164771" y="641675"/>
                <a:ext cx="137422" cy="90223"/>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dirty="0">
                  <a:solidFill>
                    <a:schemeClr val="bg1"/>
                  </a:solidFill>
                  <a:cs typeface="Arial" panose="020B0604020202020204" pitchFamily="34" charset="0"/>
                </a:endParaRPr>
              </a:p>
            </p:txBody>
          </p:sp>
          <p:sp>
            <p:nvSpPr>
              <p:cNvPr id="27700" name="TextBox 60"/>
              <p:cNvSpPr txBox="1">
                <a:spLocks noChangeArrowheads="1"/>
              </p:cNvSpPr>
              <p:nvPr/>
            </p:nvSpPr>
            <p:spPr bwMode="auto">
              <a:xfrm>
                <a:off x="8290560" y="96666"/>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Inputs</a:t>
                </a:r>
              </a:p>
            </p:txBody>
          </p:sp>
          <p:sp>
            <p:nvSpPr>
              <p:cNvPr id="27701" name="TextBox 61"/>
              <p:cNvSpPr txBox="1">
                <a:spLocks noChangeArrowheads="1"/>
              </p:cNvSpPr>
              <p:nvPr/>
            </p:nvSpPr>
            <p:spPr bwMode="auto">
              <a:xfrm>
                <a:off x="8312077" y="277719"/>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ArcMap</a:t>
                </a:r>
              </a:p>
            </p:txBody>
          </p:sp>
          <p:sp>
            <p:nvSpPr>
              <p:cNvPr id="27702" name="TextBox 62"/>
              <p:cNvSpPr txBox="1">
                <a:spLocks noChangeArrowheads="1"/>
              </p:cNvSpPr>
              <p:nvPr/>
            </p:nvSpPr>
            <p:spPr bwMode="auto">
              <a:xfrm>
                <a:off x="8305800" y="445400"/>
                <a:ext cx="7772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StormCAD</a:t>
                </a:r>
              </a:p>
            </p:txBody>
          </p:sp>
          <p:sp>
            <p:nvSpPr>
              <p:cNvPr id="27703" name="TextBox 63"/>
              <p:cNvSpPr txBox="1">
                <a:spLocks noChangeArrowheads="1"/>
              </p:cNvSpPr>
              <p:nvPr/>
            </p:nvSpPr>
            <p:spPr bwMode="auto">
              <a:xfrm>
                <a:off x="8305800" y="642347"/>
                <a:ext cx="7772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Results</a:t>
                </a:r>
              </a:p>
            </p:txBody>
          </p:sp>
        </p:grpSp>
        <p:sp>
          <p:nvSpPr>
            <p:cNvPr id="36" name="Rectangle 35"/>
            <p:cNvSpPr/>
            <p:nvPr/>
          </p:nvSpPr>
          <p:spPr>
            <a:xfrm>
              <a:off x="8555875" y="1439342"/>
              <a:ext cx="931010" cy="84653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5" name="Right Arrow 44"/>
          <p:cNvSpPr/>
          <p:nvPr/>
        </p:nvSpPr>
        <p:spPr bwMode="auto">
          <a:xfrm rot="16200000">
            <a:off x="8350250" y="5699125"/>
            <a:ext cx="273050" cy="3111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46" name="Rounded Rectangle 45"/>
          <p:cNvSpPr/>
          <p:nvPr/>
        </p:nvSpPr>
        <p:spPr bwMode="auto">
          <a:xfrm>
            <a:off x="7905750" y="4548188"/>
            <a:ext cx="1158875" cy="1001712"/>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cs typeface="Arial" panose="020B0604020202020204" pitchFamily="34" charset="0"/>
              </a:rPr>
              <a:t>Results and Conclusions</a:t>
            </a:r>
            <a:endParaRPr lang="en-US" sz="1000" dirty="0">
              <a:cs typeface="Arial" panose="020B0604020202020204" pitchFamily="34" charset="0"/>
            </a:endParaRPr>
          </a:p>
        </p:txBody>
      </p:sp>
      <p:grpSp>
        <p:nvGrpSpPr>
          <p:cNvPr id="27667" name="Group 46"/>
          <p:cNvGrpSpPr>
            <a:grpSpLocks/>
          </p:cNvGrpSpPr>
          <p:nvPr/>
        </p:nvGrpSpPr>
        <p:grpSpPr bwMode="auto">
          <a:xfrm>
            <a:off x="509588" y="3032125"/>
            <a:ext cx="6970712" cy="1744663"/>
            <a:chOff x="510140" y="3152361"/>
            <a:chExt cx="6969531" cy="1745063"/>
          </a:xfrm>
        </p:grpSpPr>
        <p:sp>
          <p:nvSpPr>
            <p:cNvPr id="48" name="Rounded Rectangle 47"/>
            <p:cNvSpPr>
              <a:spLocks/>
            </p:cNvSpPr>
            <p:nvPr/>
          </p:nvSpPr>
          <p:spPr bwMode="auto">
            <a:xfrm>
              <a:off x="510140" y="4213054"/>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Invert Elevation</a:t>
              </a:r>
              <a:endParaRPr lang="en-US" sz="900" dirty="0">
                <a:cs typeface="Arial" panose="020B0604020202020204" pitchFamily="34" charset="0"/>
              </a:endParaRPr>
            </a:p>
          </p:txBody>
        </p:sp>
        <p:grpSp>
          <p:nvGrpSpPr>
            <p:cNvPr id="27682" name="Group 48"/>
            <p:cNvGrpSpPr>
              <a:grpSpLocks/>
            </p:cNvGrpSpPr>
            <p:nvPr/>
          </p:nvGrpSpPr>
          <p:grpSpPr bwMode="auto">
            <a:xfrm>
              <a:off x="511013" y="3152361"/>
              <a:ext cx="6968658" cy="1244804"/>
              <a:chOff x="511013" y="3152361"/>
              <a:chExt cx="6968658" cy="1244804"/>
            </a:xfrm>
          </p:grpSpPr>
          <p:grpSp>
            <p:nvGrpSpPr>
              <p:cNvPr id="27683" name="Group 49"/>
              <p:cNvGrpSpPr>
                <a:grpSpLocks/>
              </p:cNvGrpSpPr>
              <p:nvPr/>
            </p:nvGrpSpPr>
            <p:grpSpPr bwMode="auto">
              <a:xfrm>
                <a:off x="1654720" y="3703081"/>
                <a:ext cx="5824951" cy="694084"/>
                <a:chOff x="1665669" y="3024345"/>
                <a:chExt cx="5824951" cy="694084"/>
              </a:xfrm>
            </p:grpSpPr>
            <p:sp>
              <p:nvSpPr>
                <p:cNvPr id="53" name="Right Arrow 52"/>
                <p:cNvSpPr/>
                <p:nvPr/>
              </p:nvSpPr>
              <p:spPr bwMode="auto">
                <a:xfrm>
                  <a:off x="1665482" y="3175461"/>
                  <a:ext cx="273004" cy="31122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54" name="Rounded Rectangle 53"/>
                <p:cNvSpPr>
                  <a:spLocks/>
                </p:cNvSpPr>
                <p:nvPr/>
              </p:nvSpPr>
              <p:spPr bwMode="auto">
                <a:xfrm>
                  <a:off x="3500321"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the Feature Classes of the stormwater sewer system</a:t>
                  </a:r>
                </a:p>
              </p:txBody>
            </p:sp>
            <p:sp>
              <p:nvSpPr>
                <p:cNvPr id="55" name="Right Arrow 54"/>
                <p:cNvSpPr/>
                <p:nvPr/>
              </p:nvSpPr>
              <p:spPr bwMode="auto">
                <a:xfrm>
                  <a:off x="4625668" y="3178636"/>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56" name="Rounded Rectangle 55"/>
                <p:cNvSpPr>
                  <a:spLocks/>
                </p:cNvSpPr>
                <p:nvPr/>
              </p:nvSpPr>
              <p:spPr bwMode="auto">
                <a:xfrm>
                  <a:off x="4966923"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Digitize the stormwater sewer system</a:t>
                  </a:r>
                  <a:r>
                    <a:rPr lang="en-US" altLang="en-US" sz="900" b="1">
                      <a:solidFill>
                        <a:schemeClr val="bg1"/>
                      </a:solidFill>
                    </a:rPr>
                    <a:t>’</a:t>
                  </a:r>
                  <a:r>
                    <a:rPr lang="en-US" sz="900" b="1">
                      <a:solidFill>
                        <a:schemeClr val="bg1"/>
                      </a:solidFill>
                    </a:rPr>
                    <a:t>s elements </a:t>
                  </a:r>
                </a:p>
              </p:txBody>
            </p:sp>
            <p:sp>
              <p:nvSpPr>
                <p:cNvPr id="57" name="Rounded Rectangle 56"/>
                <p:cNvSpPr>
                  <a:spLocks noChangeAspect="1"/>
                </p:cNvSpPr>
                <p:nvPr/>
              </p:nvSpPr>
              <p:spPr bwMode="auto">
                <a:xfrm>
                  <a:off x="1998801" y="3032553"/>
                  <a:ext cx="1053921" cy="684370"/>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CAD Files to ArcMap</a:t>
                  </a:r>
                  <a:endParaRPr lang="en-US" sz="900" dirty="0">
                    <a:solidFill>
                      <a:schemeClr val="bg1"/>
                    </a:solidFill>
                    <a:cs typeface="Arial" panose="020B0604020202020204" pitchFamily="34" charset="0"/>
                  </a:endParaRPr>
                </a:p>
              </p:txBody>
            </p:sp>
            <p:sp>
              <p:nvSpPr>
                <p:cNvPr id="58" name="Right Arrow 57"/>
                <p:cNvSpPr/>
                <p:nvPr/>
              </p:nvSpPr>
              <p:spPr bwMode="auto">
                <a:xfrm>
                  <a:off x="3178114" y="3175461"/>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59" name="Right Arrow 58"/>
                <p:cNvSpPr/>
                <p:nvPr/>
              </p:nvSpPr>
              <p:spPr bwMode="auto">
                <a:xfrm>
                  <a:off x="6079572" y="3188164"/>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60" name="Rounded Rectangle 59"/>
                <p:cNvSpPr>
                  <a:spLocks/>
                </p:cNvSpPr>
                <p:nvPr/>
              </p:nvSpPr>
              <p:spPr bwMode="auto">
                <a:xfrm>
                  <a:off x="6411303" y="3034141"/>
                  <a:ext cx="1079317" cy="684369"/>
                </a:xfrm>
                <a:prstGeom prst="roundRect">
                  <a:avLst/>
                </a:prstGeom>
                <a:solidFill>
                  <a:srgbClr val="00A1DE"/>
                </a:solidFill>
                <a:ln>
                  <a:solidFill>
                    <a:srgbClr val="002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Characterize the elements of the system</a:t>
                  </a:r>
                </a:p>
              </p:txBody>
            </p:sp>
          </p:grpSp>
          <p:sp>
            <p:nvSpPr>
              <p:cNvPr id="51" name="Rounded Rectangle 50"/>
              <p:cNvSpPr>
                <a:spLocks/>
              </p:cNvSpPr>
              <p:nvPr/>
            </p:nvSpPr>
            <p:spPr bwMode="auto">
              <a:xfrm>
                <a:off x="511727" y="3152361"/>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CAD files of Stormwater Sewer Systems</a:t>
                </a:r>
                <a:endParaRPr lang="en-US" sz="900" dirty="0">
                  <a:cs typeface="Arial" panose="020B0604020202020204" pitchFamily="34" charset="0"/>
                </a:endParaRPr>
              </a:p>
            </p:txBody>
          </p:sp>
          <p:sp>
            <p:nvSpPr>
              <p:cNvPr id="52" name="Plus 51"/>
              <p:cNvSpPr/>
              <p:nvPr/>
            </p:nvSpPr>
            <p:spPr>
              <a:xfrm>
                <a:off x="852982" y="3808149"/>
                <a:ext cx="395220" cy="427135"/>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grpSp>
      </p:grpSp>
      <p:sp>
        <p:nvSpPr>
          <p:cNvPr id="61" name="Rounded Rectangle 60"/>
          <p:cNvSpPr/>
          <p:nvPr/>
        </p:nvSpPr>
        <p:spPr>
          <a:xfrm>
            <a:off x="7532688" y="4411663"/>
            <a:ext cx="1827212" cy="1270000"/>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27669" name="Group 87"/>
          <p:cNvGrpSpPr>
            <a:grpSpLocks/>
          </p:cNvGrpSpPr>
          <p:nvPr/>
        </p:nvGrpSpPr>
        <p:grpSpPr bwMode="auto">
          <a:xfrm>
            <a:off x="533400" y="5529263"/>
            <a:ext cx="8474075" cy="1744662"/>
            <a:chOff x="500067" y="4653012"/>
            <a:chExt cx="8475130" cy="1745063"/>
          </a:xfrm>
        </p:grpSpPr>
        <p:sp>
          <p:nvSpPr>
            <p:cNvPr id="89" name="Rounded Rectangle 88"/>
            <p:cNvSpPr>
              <a:spLocks/>
            </p:cNvSpPr>
            <p:nvPr/>
          </p:nvSpPr>
          <p:spPr bwMode="auto">
            <a:xfrm>
              <a:off x="501655" y="4653012"/>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Austin</a:t>
              </a:r>
              <a:r>
                <a:rPr lang="en-US" altLang="en-US" sz="900" b="1">
                  <a:solidFill>
                    <a:schemeClr val="bg1"/>
                  </a:solidFill>
                </a:rPr>
                <a:t>’</a:t>
              </a:r>
              <a:r>
                <a:rPr lang="en-US" sz="900" b="1">
                  <a:solidFill>
                    <a:schemeClr val="bg1"/>
                  </a:solidFill>
                </a:rPr>
                <a:t>s</a:t>
              </a:r>
            </a:p>
            <a:p>
              <a:pPr algn="ctr" eaLnBrk="1" hangingPunct="1"/>
              <a:r>
                <a:rPr lang="en-US" sz="900" b="1">
                  <a:solidFill>
                    <a:schemeClr val="bg1"/>
                  </a:solidFill>
                </a:rPr>
                <a:t>IDF Table</a:t>
              </a:r>
              <a:endParaRPr lang="en-US" sz="900">
                <a:solidFill>
                  <a:srgbClr val="FFFFFF"/>
                </a:solidFill>
              </a:endParaRPr>
            </a:p>
            <a:p>
              <a:pPr algn="ctr" eaLnBrk="1" hangingPunct="1"/>
              <a:endParaRPr lang="en-US" sz="900">
                <a:solidFill>
                  <a:srgbClr val="FFFFFF"/>
                </a:solidFill>
              </a:endParaRPr>
            </a:p>
          </p:txBody>
        </p:sp>
        <p:sp>
          <p:nvSpPr>
            <p:cNvPr id="90" name="Rounded Rectangle 89"/>
            <p:cNvSpPr>
              <a:spLocks/>
            </p:cNvSpPr>
            <p:nvPr/>
          </p:nvSpPr>
          <p:spPr bwMode="auto">
            <a:xfrm>
              <a:off x="500067" y="5713706"/>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StormCAD Catalog Conduit</a:t>
              </a:r>
            </a:p>
          </p:txBody>
        </p:sp>
        <p:sp>
          <p:nvSpPr>
            <p:cNvPr id="91" name="Plus 90"/>
            <p:cNvSpPr/>
            <p:nvPr/>
          </p:nvSpPr>
          <p:spPr>
            <a:xfrm>
              <a:off x="843010" y="5308800"/>
              <a:ext cx="393749" cy="427136"/>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2" name="Right Arrow 91"/>
            <p:cNvSpPr/>
            <p:nvPr/>
          </p:nvSpPr>
          <p:spPr bwMode="auto">
            <a:xfrm>
              <a:off x="1762287" y="5377078"/>
              <a:ext cx="468370"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3" name="Rounded Rectangle 92"/>
            <p:cNvSpPr>
              <a:spLocks/>
            </p:cNvSpPr>
            <p:nvPr/>
          </p:nvSpPr>
          <p:spPr bwMode="auto">
            <a:xfrm>
              <a:off x="2416419" y="5178595"/>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characterized elements to StormCAD</a:t>
              </a:r>
            </a:p>
          </p:txBody>
        </p:sp>
        <p:sp>
          <p:nvSpPr>
            <p:cNvPr id="94" name="Right Arrow 93"/>
            <p:cNvSpPr>
              <a:spLocks/>
            </p:cNvSpPr>
            <p:nvPr/>
          </p:nvSpPr>
          <p:spPr bwMode="auto">
            <a:xfrm>
              <a:off x="3678638" y="5351673"/>
              <a:ext cx="1259045" cy="32392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5" name="Rounded Rectangle 94"/>
            <p:cNvSpPr>
              <a:spLocks/>
            </p:cNvSpPr>
            <p:nvPr/>
          </p:nvSpPr>
          <p:spPr bwMode="auto">
            <a:xfrm>
              <a:off x="4974199" y="5156365"/>
              <a:ext cx="1079634" cy="6827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Add Gutters</a:t>
              </a:r>
            </a:p>
          </p:txBody>
        </p:sp>
        <p:sp>
          <p:nvSpPr>
            <p:cNvPr id="96" name="Rounded Rectangle 95"/>
            <p:cNvSpPr>
              <a:spLocks/>
            </p:cNvSpPr>
            <p:nvPr/>
          </p:nvSpPr>
          <p:spPr bwMode="auto">
            <a:xfrm>
              <a:off x="6385663" y="5154777"/>
              <a:ext cx="1079634" cy="6843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Define Headloss coefficient</a:t>
              </a:r>
            </a:p>
          </p:txBody>
        </p:sp>
        <p:sp>
          <p:nvSpPr>
            <p:cNvPr id="97" name="Right Arrow 96"/>
            <p:cNvSpPr/>
            <p:nvPr/>
          </p:nvSpPr>
          <p:spPr bwMode="auto">
            <a:xfrm>
              <a:off x="6088763" y="5327854"/>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8" name="Right Arrow 97"/>
            <p:cNvSpPr/>
            <p:nvPr/>
          </p:nvSpPr>
          <p:spPr bwMode="auto">
            <a:xfrm>
              <a:off x="7562146" y="5359611"/>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9" name="Rounded Rectangle 98"/>
            <p:cNvSpPr>
              <a:spLocks/>
            </p:cNvSpPr>
            <p:nvPr/>
          </p:nvSpPr>
          <p:spPr bwMode="auto">
            <a:xfrm>
              <a:off x="7895563" y="5175419"/>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Run Model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Grp="1"/>
          </p:cNvSpPr>
          <p:nvPr>
            <p:ph type="ctrTitle"/>
          </p:nvPr>
        </p:nvSpPr>
        <p:spPr>
          <a:xfrm>
            <a:off x="1257300" y="3027363"/>
            <a:ext cx="6724650" cy="1279525"/>
          </a:xfrm>
        </p:spPr>
        <p:txBody>
          <a:bodyPr/>
          <a:lstStyle/>
          <a:p>
            <a:pPr eaLnBrk="1" hangingPunct="1">
              <a:lnSpc>
                <a:spcPts val="5200"/>
              </a:lnSpc>
            </a:pPr>
            <a:r>
              <a:rPr lang="en-US" smtClean="0"/>
              <a:t>Results and Conclusions</a:t>
            </a:r>
          </a:p>
        </p:txBody>
      </p:sp>
      <p:sp>
        <p:nvSpPr>
          <p:cNvPr id="28674"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44F79A90-1731-453F-937C-E32003EB6F47}" type="slidenum">
              <a:rPr lang="en-US" sz="1000">
                <a:solidFill>
                  <a:schemeClr val="bg2"/>
                </a:solidFill>
              </a:rPr>
              <a:pPr eaLnBrk="1" hangingPunct="1"/>
              <a:t>17</a:t>
            </a:fld>
            <a:endParaRPr lang="en-US" sz="1000">
              <a:solidFill>
                <a:schemeClr val="bg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9"/>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7588" eaLnBrk="0" hangingPunct="0">
              <a:defRPr sz="2000">
                <a:solidFill>
                  <a:schemeClr val="tx1"/>
                </a:solidFill>
                <a:latin typeface="Arial" panose="020B0604020202020204" pitchFamily="34" charset="0"/>
                <a:ea typeface="MS PGothic" panose="020B0600070205080204" pitchFamily="34" charset="-128"/>
              </a:defRPr>
            </a:lvl1pPr>
            <a:lvl2pPr marL="742950" indent="-285750" defTabSz="1017588" eaLnBrk="0" hangingPunct="0">
              <a:defRPr sz="2000">
                <a:solidFill>
                  <a:schemeClr val="tx1"/>
                </a:solidFill>
                <a:latin typeface="Arial" panose="020B0604020202020204" pitchFamily="34" charset="0"/>
                <a:ea typeface="MS PGothic" panose="020B0600070205080204" pitchFamily="34" charset="-128"/>
              </a:defRPr>
            </a:lvl2pPr>
            <a:lvl3pPr marL="1143000" indent="-228600" defTabSz="1017588" eaLnBrk="0" hangingPunct="0">
              <a:defRPr sz="2000">
                <a:solidFill>
                  <a:schemeClr val="tx1"/>
                </a:solidFill>
                <a:latin typeface="Arial" panose="020B0604020202020204" pitchFamily="34" charset="0"/>
                <a:ea typeface="MS PGothic" panose="020B0600070205080204" pitchFamily="34" charset="-128"/>
              </a:defRPr>
            </a:lvl3pPr>
            <a:lvl4pPr marL="1600200" indent="-228600" defTabSz="1017588" eaLnBrk="0" hangingPunct="0">
              <a:defRPr sz="2000">
                <a:solidFill>
                  <a:schemeClr val="tx1"/>
                </a:solidFill>
                <a:latin typeface="Arial" panose="020B0604020202020204" pitchFamily="34" charset="0"/>
                <a:ea typeface="MS PGothic" panose="020B0600070205080204" pitchFamily="34" charset="-128"/>
              </a:defRPr>
            </a:lvl4pPr>
            <a:lvl5pPr marL="2057400" indent="-228600" defTabSz="1017588" eaLnBrk="0" hangingPunct="0">
              <a:defRPr sz="2000">
                <a:solidFill>
                  <a:schemeClr val="tx1"/>
                </a:solidFill>
                <a:latin typeface="Arial" panose="020B0604020202020204" pitchFamily="34" charset="0"/>
                <a:ea typeface="MS PGothic" panose="020B0600070205080204" pitchFamily="34" charset="-128"/>
              </a:defRPr>
            </a:lvl5pPr>
            <a:lvl6pPr marL="25146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C010C903-A298-4D4B-A212-08696BBE4E3D}" type="slidenum">
              <a:rPr lang="en-US" sz="1000">
                <a:solidFill>
                  <a:schemeClr val="tx2"/>
                </a:solidFill>
              </a:rPr>
              <a:pPr eaLnBrk="1" hangingPunct="1"/>
              <a:t>18</a:t>
            </a:fld>
            <a:endParaRPr lang="en-US" sz="1000">
              <a:solidFill>
                <a:schemeClr val="tx2"/>
              </a:solidFill>
            </a:endParaRPr>
          </a:p>
        </p:txBody>
      </p:sp>
      <p:sp>
        <p:nvSpPr>
          <p:cNvPr id="30722" name="Rectangle 4"/>
          <p:cNvSpPr>
            <a:spLocks noGrp="1"/>
          </p:cNvSpPr>
          <p:nvPr>
            <p:ph type="title"/>
          </p:nvPr>
        </p:nvSpPr>
        <p:spPr>
          <a:xfrm>
            <a:off x="449263" y="441325"/>
            <a:ext cx="9266237" cy="714375"/>
          </a:xfrm>
        </p:spPr>
        <p:txBody>
          <a:bodyPr/>
          <a:lstStyle/>
          <a:p>
            <a:pPr eaLnBrk="1" hangingPunct="1">
              <a:lnSpc>
                <a:spcPct val="100000"/>
              </a:lnSpc>
            </a:pPr>
            <a:r>
              <a:rPr lang="en-US" smtClean="0"/>
              <a:t>Results 	</a:t>
            </a:r>
            <a:br>
              <a:rPr lang="en-US" smtClean="0"/>
            </a:br>
            <a:r>
              <a:rPr lang="en-US" sz="1600" smtClean="0">
                <a:solidFill>
                  <a:srgbClr val="00A1DE"/>
                </a:solidFill>
              </a:rPr>
              <a:t>Ratio of Flow to the Total Capacity for each pipeline</a:t>
            </a:r>
            <a:endParaRPr lang="en-US" sz="2800" smtClean="0">
              <a:solidFill>
                <a:srgbClr val="00A1DE"/>
              </a:solidFill>
            </a:endParaRPr>
          </a:p>
        </p:txBody>
      </p:sp>
      <p:graphicFrame>
        <p:nvGraphicFramePr>
          <p:cNvPr id="10" name="Table 9"/>
          <p:cNvGraphicFramePr>
            <a:graphicFrameLocks noGrp="1"/>
          </p:cNvGraphicFramePr>
          <p:nvPr/>
        </p:nvGraphicFramePr>
        <p:xfrm>
          <a:off x="479425" y="1335088"/>
          <a:ext cx="4318000" cy="5916612"/>
        </p:xfrm>
        <a:graphic>
          <a:graphicData uri="http://schemas.openxmlformats.org/drawingml/2006/table">
            <a:tbl>
              <a:tblPr/>
              <a:tblGrid>
                <a:gridCol w="1044881"/>
                <a:gridCol w="818280"/>
                <a:gridCol w="818280"/>
                <a:gridCol w="818280"/>
                <a:gridCol w="818280"/>
              </a:tblGrid>
              <a:tr h="478363">
                <a:tc rowSpan="2">
                  <a:txBody>
                    <a:bodyPr/>
                    <a:lstStyle/>
                    <a:p>
                      <a:pPr algn="ctr" fontAlgn="ctr"/>
                      <a:r>
                        <a:rPr lang="en-US" sz="1200" b="0" i="0" u="none" strike="noStrike" dirty="0">
                          <a:solidFill>
                            <a:srgbClr val="FFFFFF"/>
                          </a:solidFill>
                          <a:effectLst/>
                          <a:latin typeface="Times New Roman"/>
                        </a:rPr>
                        <a:t>Pipeline Label</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gridSpan="4">
                  <a:txBody>
                    <a:bodyPr/>
                    <a:lstStyle/>
                    <a:p>
                      <a:pPr algn="ctr" fontAlgn="ctr"/>
                      <a:r>
                        <a:rPr lang="en-US" sz="1200" b="0" i="0" u="none" strike="noStrike" dirty="0">
                          <a:solidFill>
                            <a:srgbClr val="FFFFFF"/>
                          </a:solidFill>
                          <a:effectLst/>
                          <a:latin typeface="Times New Roman"/>
                        </a:rPr>
                        <a:t>Ratio of Flow to the </a:t>
                      </a:r>
                      <a:r>
                        <a:rPr lang="en-US" sz="1200" b="0" i="0" u="none" strike="noStrike" dirty="0" smtClean="0">
                          <a:solidFill>
                            <a:srgbClr val="FFFFFF"/>
                          </a:solidFill>
                          <a:effectLst/>
                          <a:latin typeface="Times New Roman"/>
                        </a:rPr>
                        <a:t>Total Capacity </a:t>
                      </a:r>
                      <a:r>
                        <a:rPr lang="en-US" sz="1200" b="0" i="0" u="none" strike="noStrike" dirty="0">
                          <a:solidFill>
                            <a:srgbClr val="FFFFFF"/>
                          </a:solidFill>
                          <a:effectLst/>
                          <a:latin typeface="Times New Roman"/>
                        </a:rPr>
                        <a:t/>
                      </a:r>
                      <a:br>
                        <a:rPr lang="en-US" sz="1200" b="0" i="0" u="none" strike="noStrike" dirty="0">
                          <a:solidFill>
                            <a:srgbClr val="FFFFFF"/>
                          </a:solidFill>
                          <a:effectLst/>
                          <a:latin typeface="Times New Roman"/>
                        </a:rPr>
                      </a:br>
                      <a:r>
                        <a:rPr lang="en-US" sz="1200" b="0" i="0" u="none" strike="noStrike" dirty="0">
                          <a:solidFill>
                            <a:srgbClr val="FFFFFF"/>
                          </a:solidFill>
                          <a:effectLst/>
                          <a:latin typeface="Times New Roman"/>
                        </a:rPr>
                        <a:t>(%)</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1417">
                <a:tc vMerge="1">
                  <a:txBody>
                    <a:bodyPr/>
                    <a:lstStyle/>
                    <a:p>
                      <a:endParaRPr lang="en-US"/>
                    </a:p>
                  </a:txBody>
                  <a:tcPr/>
                </a:tc>
                <a:tc>
                  <a:txBody>
                    <a:bodyPr/>
                    <a:lstStyle/>
                    <a:p>
                      <a:pPr algn="ctr" fontAlgn="ctr"/>
                      <a:r>
                        <a:rPr lang="en-US" sz="1200" b="0" i="0" u="none" strike="noStrike" dirty="0">
                          <a:solidFill>
                            <a:srgbClr val="FFFFFF"/>
                          </a:solidFill>
                          <a:effectLst/>
                          <a:latin typeface="Times New Roman"/>
                        </a:rPr>
                        <a:t>2-yr</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a:txBody>
                    <a:bodyPr/>
                    <a:lstStyle/>
                    <a:p>
                      <a:pPr algn="ctr" fontAlgn="ctr"/>
                      <a:r>
                        <a:rPr lang="en-US" sz="1200" b="0" i="0" u="none" strike="noStrike" dirty="0">
                          <a:solidFill>
                            <a:srgbClr val="FFFFFF"/>
                          </a:solidFill>
                          <a:effectLst/>
                          <a:latin typeface="Times New Roman"/>
                        </a:rPr>
                        <a:t>10-yr</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a:txBody>
                    <a:bodyPr/>
                    <a:lstStyle/>
                    <a:p>
                      <a:pPr algn="ctr" fontAlgn="ctr"/>
                      <a:r>
                        <a:rPr lang="en-US" sz="1200" b="0" i="0" u="none" strike="noStrike" dirty="0">
                          <a:solidFill>
                            <a:srgbClr val="FFFFFF"/>
                          </a:solidFill>
                          <a:effectLst/>
                          <a:latin typeface="Times New Roman"/>
                        </a:rPr>
                        <a:t>25-yr</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a:txBody>
                    <a:bodyPr/>
                    <a:lstStyle/>
                    <a:p>
                      <a:pPr algn="ctr" fontAlgn="ctr"/>
                      <a:r>
                        <a:rPr lang="en-US" sz="1200" b="0" i="0" u="none" strike="noStrike" dirty="0">
                          <a:solidFill>
                            <a:srgbClr val="FFFFFF"/>
                          </a:solidFill>
                          <a:effectLst/>
                          <a:latin typeface="Times New Roman"/>
                        </a:rPr>
                        <a:t>100-yr</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r>
              <a:tr h="201417">
                <a:tc>
                  <a:txBody>
                    <a:bodyPr/>
                    <a:lstStyle/>
                    <a:p>
                      <a:pPr algn="ctr" fontAlgn="ctr"/>
                      <a:r>
                        <a:rPr lang="en-US" sz="1200" b="0" i="0" u="none" strike="noStrike" dirty="0">
                          <a:solidFill>
                            <a:schemeClr val="accent1"/>
                          </a:solidFill>
                          <a:effectLst/>
                          <a:latin typeface="Times New Roman"/>
                        </a:rPr>
                        <a:t>1040008</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0.40%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0.60%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0.80%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2040015</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3.10%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1040011</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3.60%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4.50%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6.00%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1040033</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3.30%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4.20%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6.00%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1040018</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3.90%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4.90%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6.80%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4.00%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5.10%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7.10%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1040006</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4.60%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5.70%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7.80%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1040005</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3.00%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5.00%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6.30%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8.60%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1040014</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4.80%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6.60%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7.50%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8.90%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2040008</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4.30%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7.00%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8.80%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11.40%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1040036</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4.30%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7.10%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8.80%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11.50%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1040022</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7.70%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10.00%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11.20%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13.00%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2040009</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5.10%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8.50%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10.60%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13.70%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8.10%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10.80%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12.20%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14.40%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1040032</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5.50%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9.20%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11.40%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14.70%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1040003</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5.30%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9.00%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11.30%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15.70%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1040028</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8.10%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12.20%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14.30%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17.50%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1040019</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6.60%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11.20%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14.10%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19.70%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2040003</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8.50%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14.70%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17.80%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22.60%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1040035</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9.00%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14.90%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18.40%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24.20%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2040010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12.60%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17.80%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20.40%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24.40%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1040013</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11.10%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16.80%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20.20%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25.80%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1040004</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12.80%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18.40%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21.30%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26.80%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1040023</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13.30%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18.60%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22.00%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27.40%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1040031</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10.70%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16.90%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21.40%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28.70%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chemeClr val="accent1"/>
                          </a:solidFill>
                          <a:effectLst/>
                          <a:latin typeface="Times New Roman"/>
                        </a:rPr>
                        <a:t>1040027</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14.50%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20.30%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24.00%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chemeClr val="accent1"/>
                          </a:solidFill>
                          <a:effectLst/>
                          <a:latin typeface="Times New Roman"/>
                        </a:rPr>
                        <a:t>29.90%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bl>
          </a:graphicData>
        </a:graphic>
      </p:graphicFrame>
      <p:graphicFrame>
        <p:nvGraphicFramePr>
          <p:cNvPr id="11" name="Table 10"/>
          <p:cNvGraphicFramePr>
            <a:graphicFrameLocks noGrp="1"/>
          </p:cNvGraphicFramePr>
          <p:nvPr/>
        </p:nvGraphicFramePr>
        <p:xfrm>
          <a:off x="5233988" y="1349375"/>
          <a:ext cx="4318000" cy="5916613"/>
        </p:xfrm>
        <a:graphic>
          <a:graphicData uri="http://schemas.openxmlformats.org/drawingml/2006/table">
            <a:tbl>
              <a:tblPr/>
              <a:tblGrid>
                <a:gridCol w="1044881"/>
                <a:gridCol w="818280"/>
                <a:gridCol w="818280"/>
                <a:gridCol w="818280"/>
                <a:gridCol w="818280"/>
              </a:tblGrid>
              <a:tr h="478363">
                <a:tc rowSpan="2">
                  <a:txBody>
                    <a:bodyPr/>
                    <a:lstStyle/>
                    <a:p>
                      <a:pPr algn="ctr" fontAlgn="ctr"/>
                      <a:r>
                        <a:rPr lang="en-US" sz="1200" b="0" i="0" u="none" strike="noStrike" dirty="0">
                          <a:solidFill>
                            <a:schemeClr val="bg1"/>
                          </a:solidFill>
                          <a:effectLst/>
                          <a:latin typeface="Times New Roman"/>
                        </a:rPr>
                        <a:t>Pipeline Label</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gridSpan="4">
                  <a:txBody>
                    <a:bodyPr/>
                    <a:lstStyle/>
                    <a:p>
                      <a:pPr algn="ctr" fontAlgn="ctr"/>
                      <a:r>
                        <a:rPr lang="en-US" sz="1200" b="0" i="0" u="none" strike="noStrike" dirty="0">
                          <a:solidFill>
                            <a:schemeClr val="bg1"/>
                          </a:solidFill>
                          <a:effectLst/>
                          <a:latin typeface="Times New Roman"/>
                        </a:rPr>
                        <a:t>Ratio of Flow to the </a:t>
                      </a:r>
                      <a:r>
                        <a:rPr lang="en-US" sz="1200" b="0" i="0" u="none" strike="noStrike" dirty="0" smtClean="0">
                          <a:solidFill>
                            <a:schemeClr val="bg1"/>
                          </a:solidFill>
                          <a:effectLst/>
                          <a:latin typeface="Times New Roman"/>
                        </a:rPr>
                        <a:t>Total Capacity </a:t>
                      </a:r>
                      <a:r>
                        <a:rPr lang="en-US" sz="1200" b="0" i="0" u="none" strike="noStrike" dirty="0">
                          <a:solidFill>
                            <a:schemeClr val="bg1"/>
                          </a:solidFill>
                          <a:effectLst/>
                          <a:latin typeface="Times New Roman"/>
                        </a:rPr>
                        <a:t/>
                      </a:r>
                      <a:br>
                        <a:rPr lang="en-US" sz="1200" b="0" i="0" u="none" strike="noStrike" dirty="0">
                          <a:solidFill>
                            <a:schemeClr val="bg1"/>
                          </a:solidFill>
                          <a:effectLst/>
                          <a:latin typeface="Times New Roman"/>
                        </a:rPr>
                      </a:br>
                      <a:r>
                        <a:rPr lang="en-US" sz="1200" b="0" i="0" u="none" strike="noStrike" dirty="0">
                          <a:solidFill>
                            <a:schemeClr val="bg1"/>
                          </a:solidFill>
                          <a:effectLst/>
                          <a:latin typeface="Times New Roman"/>
                        </a:rPr>
                        <a:t>(%)</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201417">
                <a:tc vMerge="1">
                  <a:txBody>
                    <a:bodyPr/>
                    <a:lstStyle/>
                    <a:p>
                      <a:endParaRPr lang="en-US"/>
                    </a:p>
                  </a:txBody>
                  <a:tcPr/>
                </a:tc>
                <a:tc>
                  <a:txBody>
                    <a:bodyPr/>
                    <a:lstStyle/>
                    <a:p>
                      <a:pPr algn="ctr" fontAlgn="ctr"/>
                      <a:r>
                        <a:rPr lang="en-US" sz="1200" b="0" i="0" u="none" strike="noStrike" dirty="0">
                          <a:solidFill>
                            <a:schemeClr val="bg1"/>
                          </a:solidFill>
                          <a:effectLst/>
                          <a:latin typeface="Times New Roman"/>
                        </a:rPr>
                        <a:t>2-yr</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a:txBody>
                    <a:bodyPr/>
                    <a:lstStyle/>
                    <a:p>
                      <a:pPr algn="ctr" fontAlgn="ctr"/>
                      <a:r>
                        <a:rPr lang="en-US" sz="1200" b="0" i="0" u="none" strike="noStrike" dirty="0">
                          <a:solidFill>
                            <a:schemeClr val="bg1"/>
                          </a:solidFill>
                          <a:effectLst/>
                          <a:latin typeface="Times New Roman"/>
                        </a:rPr>
                        <a:t>10-yr</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a:txBody>
                    <a:bodyPr/>
                    <a:lstStyle/>
                    <a:p>
                      <a:pPr algn="ctr" fontAlgn="ctr"/>
                      <a:r>
                        <a:rPr lang="en-US" sz="1200" b="0" i="0" u="none" strike="noStrike" dirty="0">
                          <a:solidFill>
                            <a:schemeClr val="bg1"/>
                          </a:solidFill>
                          <a:effectLst/>
                          <a:latin typeface="Times New Roman"/>
                        </a:rPr>
                        <a:t>25-yr</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c>
                  <a:txBody>
                    <a:bodyPr/>
                    <a:lstStyle/>
                    <a:p>
                      <a:pPr algn="ctr" fontAlgn="ctr"/>
                      <a:r>
                        <a:rPr lang="en-US" sz="1200" b="0" i="0" u="none" strike="noStrike" dirty="0">
                          <a:solidFill>
                            <a:schemeClr val="bg1"/>
                          </a:solidFill>
                          <a:effectLst/>
                          <a:latin typeface="Times New Roman"/>
                        </a:rPr>
                        <a:t>100-yr</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00A1DE"/>
                    </a:solidFill>
                  </a:tcPr>
                </a:tc>
              </a:tr>
              <a:tr h="201417">
                <a:tc>
                  <a:txBody>
                    <a:bodyPr/>
                    <a:lstStyle/>
                    <a:p>
                      <a:pPr algn="ctr" fontAlgn="ctr"/>
                      <a:r>
                        <a:rPr lang="en-US" sz="1200" b="0" i="0" u="none" strike="noStrike" dirty="0">
                          <a:solidFill>
                            <a:srgbClr val="002776"/>
                          </a:solidFill>
                          <a:effectLst/>
                          <a:latin typeface="Times New Roman"/>
                        </a:rPr>
                        <a:t>1040009</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16.10%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22.40%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25.80%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31.40%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1040017</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14.70%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21.10%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25.20%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31.80%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1040021</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14.70%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21.50%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25.90%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33.10%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1040037</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15.60%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22.70%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27.40%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35.10%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2040014</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11.90%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21.20%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26.70%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36.30%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2040006</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12.90%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21.60%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27.10%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37.40%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1040024</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18.30%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25.60%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30.30%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37.70%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1040012</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16.50%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24.80%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29.80%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38.60%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1040007</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20.30%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28.50%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33.00%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40.60%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2040017</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15.80%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25.90%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31.10%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41.20%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2040004</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24.00%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33.30%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37.90%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45.20%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1040001</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15.60%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26.20%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32.80%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45.50%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2040012</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20.60%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31.70%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37.00%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47.40%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22.30%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32.40%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39.10%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50.10%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2040013</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17.80%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29.40%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36.80%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50.50%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24.90%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35.10%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41.50%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51.70%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1040029</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25.00%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35.30%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41.70%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51.80%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1040016</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25.20%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36.90%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43.70%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54.80%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2040007</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19.00%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31.80%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39.90%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55.30%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1040002</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20.30%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34.00%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42.70%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58.90%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2040005</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27.80%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42.50%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49.80%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61.10%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1040039</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27.50%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40.00%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48.20%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62.00%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1040038</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28.70%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41.70%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50.20%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64.40%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1040034</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29.60%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42.40%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51.00%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65.00%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2040011</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33.80%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chemeClr val="accent2"/>
                    </a:solidFill>
                  </a:tcPr>
                </a:tc>
                <a:tc>
                  <a:txBody>
                    <a:bodyPr/>
                    <a:lstStyle/>
                    <a:p>
                      <a:pPr algn="ctr" fontAlgn="ctr"/>
                      <a:r>
                        <a:rPr lang="en-US" sz="1200" b="0" i="0" u="none" strike="noStrike" dirty="0">
                          <a:solidFill>
                            <a:srgbClr val="002776"/>
                          </a:solidFill>
                          <a:effectLst/>
                          <a:latin typeface="Times New Roman"/>
                        </a:rPr>
                        <a:t>52.20%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61.40%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80.10%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r>
              <a:tr h="201417">
                <a:tc>
                  <a:txBody>
                    <a:bodyPr/>
                    <a:lstStyle/>
                    <a:p>
                      <a:pPr algn="ctr" fontAlgn="ctr"/>
                      <a:r>
                        <a:rPr lang="en-US" sz="1200" b="0" i="0" u="none" strike="noStrike" dirty="0">
                          <a:solidFill>
                            <a:srgbClr val="002776"/>
                          </a:solidFill>
                          <a:effectLst/>
                          <a:latin typeface="Times New Roman"/>
                        </a:rPr>
                        <a:t>2040016</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32.70%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tcPr>
                </a:tc>
                <a:tc>
                  <a:txBody>
                    <a:bodyPr/>
                    <a:lstStyle/>
                    <a:p>
                      <a:pPr algn="ctr" fontAlgn="ctr"/>
                      <a:r>
                        <a:rPr lang="en-US" sz="1200" b="0" i="0" u="none" strike="noStrike" dirty="0">
                          <a:solidFill>
                            <a:srgbClr val="002776"/>
                          </a:solidFill>
                          <a:effectLst/>
                          <a:latin typeface="Times New Roman"/>
                        </a:rPr>
                        <a:t>52.90%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92D400"/>
                    </a:solidFill>
                  </a:tcPr>
                </a:tc>
                <a:tc>
                  <a:txBody>
                    <a:bodyPr/>
                    <a:lstStyle/>
                    <a:p>
                      <a:pPr algn="ctr" fontAlgn="ctr"/>
                      <a:r>
                        <a:rPr lang="en-US" sz="1200" b="0" i="0" u="none" strike="noStrike" dirty="0">
                          <a:solidFill>
                            <a:srgbClr val="002776"/>
                          </a:solidFill>
                          <a:effectLst/>
                          <a:latin typeface="Times New Roman"/>
                        </a:rPr>
                        <a:t>63.50%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92D400"/>
                    </a:solidFill>
                  </a:tcPr>
                </a:tc>
                <a:tc>
                  <a:txBody>
                    <a:bodyPr/>
                    <a:lstStyle/>
                    <a:p>
                      <a:pPr algn="ctr" fontAlgn="ctr"/>
                      <a:r>
                        <a:rPr lang="en-US" sz="1200" b="0" i="0" u="none" strike="noStrike" dirty="0">
                          <a:solidFill>
                            <a:srgbClr val="002776"/>
                          </a:solidFill>
                          <a:effectLst/>
                          <a:latin typeface="Times New Roman"/>
                        </a:rPr>
                        <a:t>83.70%</a:t>
                      </a:r>
                    </a:p>
                  </a:txBody>
                  <a:tcPr marL="12589" marR="12589" marT="12589" marB="0" anchor="ctr">
                    <a:lnL w="12700" cap="flat" cmpd="sng" algn="ctr">
                      <a:solidFill>
                        <a:srgbClr val="002776"/>
                      </a:solidFill>
                      <a:prstDash val="solid"/>
                      <a:round/>
                      <a:headEnd type="none" w="med" len="med"/>
                      <a:tailEnd type="none" w="med" len="med"/>
                    </a:lnL>
                    <a:lnR w="12700" cap="flat" cmpd="sng" algn="ctr">
                      <a:solidFill>
                        <a:srgbClr val="002776"/>
                      </a:solidFill>
                      <a:prstDash val="solid"/>
                      <a:round/>
                      <a:headEnd type="none" w="med" len="med"/>
                      <a:tailEnd type="none" w="med" len="med"/>
                    </a:lnR>
                    <a:lnT w="12700" cap="flat" cmpd="sng" algn="ctr">
                      <a:solidFill>
                        <a:srgbClr val="002776"/>
                      </a:solidFill>
                      <a:prstDash val="solid"/>
                      <a:round/>
                      <a:headEnd type="none" w="med" len="med"/>
                      <a:tailEnd type="none" w="med" len="med"/>
                    </a:lnT>
                    <a:lnB w="12700" cap="flat" cmpd="sng" algn="ctr">
                      <a:solidFill>
                        <a:srgbClr val="002776"/>
                      </a:solidFill>
                      <a:prstDash val="solid"/>
                      <a:round/>
                      <a:headEnd type="none" w="med" len="med"/>
                      <a:tailEnd type="none" w="med" len="med"/>
                    </a:lnB>
                    <a:solidFill>
                      <a:srgbClr val="92D400"/>
                    </a:solidFill>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9"/>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7588" eaLnBrk="0" hangingPunct="0">
              <a:defRPr sz="2000">
                <a:solidFill>
                  <a:schemeClr val="tx1"/>
                </a:solidFill>
                <a:latin typeface="Arial" panose="020B0604020202020204" pitchFamily="34" charset="0"/>
                <a:ea typeface="MS PGothic" panose="020B0600070205080204" pitchFamily="34" charset="-128"/>
              </a:defRPr>
            </a:lvl1pPr>
            <a:lvl2pPr marL="742950" indent="-285750" defTabSz="1017588" eaLnBrk="0" hangingPunct="0">
              <a:defRPr sz="2000">
                <a:solidFill>
                  <a:schemeClr val="tx1"/>
                </a:solidFill>
                <a:latin typeface="Arial" panose="020B0604020202020204" pitchFamily="34" charset="0"/>
                <a:ea typeface="MS PGothic" panose="020B0600070205080204" pitchFamily="34" charset="-128"/>
              </a:defRPr>
            </a:lvl2pPr>
            <a:lvl3pPr marL="1143000" indent="-228600" defTabSz="1017588" eaLnBrk="0" hangingPunct="0">
              <a:defRPr sz="2000">
                <a:solidFill>
                  <a:schemeClr val="tx1"/>
                </a:solidFill>
                <a:latin typeface="Arial" panose="020B0604020202020204" pitchFamily="34" charset="0"/>
                <a:ea typeface="MS PGothic" panose="020B0600070205080204" pitchFamily="34" charset="-128"/>
              </a:defRPr>
            </a:lvl3pPr>
            <a:lvl4pPr marL="1600200" indent="-228600" defTabSz="1017588" eaLnBrk="0" hangingPunct="0">
              <a:defRPr sz="2000">
                <a:solidFill>
                  <a:schemeClr val="tx1"/>
                </a:solidFill>
                <a:latin typeface="Arial" panose="020B0604020202020204" pitchFamily="34" charset="0"/>
                <a:ea typeface="MS PGothic" panose="020B0600070205080204" pitchFamily="34" charset="-128"/>
              </a:defRPr>
            </a:lvl4pPr>
            <a:lvl5pPr marL="2057400" indent="-228600" defTabSz="1017588" eaLnBrk="0" hangingPunct="0">
              <a:defRPr sz="2000">
                <a:solidFill>
                  <a:schemeClr val="tx1"/>
                </a:solidFill>
                <a:latin typeface="Arial" panose="020B0604020202020204" pitchFamily="34" charset="0"/>
                <a:ea typeface="MS PGothic" panose="020B0600070205080204" pitchFamily="34" charset="-128"/>
              </a:defRPr>
            </a:lvl5pPr>
            <a:lvl6pPr marL="25146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23FCBBB0-9F8D-4FDC-86B1-E59456668B39}" type="slidenum">
              <a:rPr lang="en-US" sz="1000">
                <a:solidFill>
                  <a:schemeClr val="tx2"/>
                </a:solidFill>
              </a:rPr>
              <a:pPr eaLnBrk="1" hangingPunct="1"/>
              <a:t>19</a:t>
            </a:fld>
            <a:endParaRPr lang="en-US" sz="1000">
              <a:solidFill>
                <a:schemeClr val="tx2"/>
              </a:solidFill>
            </a:endParaRPr>
          </a:p>
        </p:txBody>
      </p:sp>
      <p:sp>
        <p:nvSpPr>
          <p:cNvPr id="32770" name="Rectangle 4"/>
          <p:cNvSpPr>
            <a:spLocks noGrp="1"/>
          </p:cNvSpPr>
          <p:nvPr>
            <p:ph type="title"/>
          </p:nvPr>
        </p:nvSpPr>
        <p:spPr>
          <a:xfrm>
            <a:off x="449263" y="441325"/>
            <a:ext cx="9266237" cy="714375"/>
          </a:xfrm>
        </p:spPr>
        <p:txBody>
          <a:bodyPr/>
          <a:lstStyle/>
          <a:p>
            <a:pPr eaLnBrk="1" hangingPunct="1">
              <a:lnSpc>
                <a:spcPct val="100000"/>
              </a:lnSpc>
            </a:pPr>
            <a:r>
              <a:rPr lang="en-US" smtClean="0"/>
              <a:t>Results 	</a:t>
            </a:r>
            <a:br>
              <a:rPr lang="en-US" smtClean="0"/>
            </a:br>
            <a:r>
              <a:rPr lang="en-US" sz="1600" smtClean="0">
                <a:solidFill>
                  <a:srgbClr val="00A1DE"/>
                </a:solidFill>
              </a:rPr>
              <a:t>Location of Max Values</a:t>
            </a:r>
            <a:r>
              <a:rPr lang="en-US" sz="2800" smtClean="0"/>
              <a:t/>
            </a:r>
            <a:br>
              <a:rPr lang="en-US" sz="2800" smtClean="0"/>
            </a:br>
            <a:endParaRPr lang="en-US" sz="2800" smtClean="0">
              <a:solidFill>
                <a:srgbClr val="00A1DE"/>
              </a:solidFill>
            </a:endParaRPr>
          </a:p>
        </p:txBody>
      </p:sp>
      <p:pic>
        <p:nvPicPr>
          <p:cNvPr id="3277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643063"/>
            <a:ext cx="41973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3075" y="1628775"/>
            <a:ext cx="4065588"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1549400" y="6410325"/>
            <a:ext cx="2608263" cy="919163"/>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1000" b="1" dirty="0">
                <a:solidFill>
                  <a:srgbClr val="FFFFFF"/>
                </a:solidFill>
                <a:cs typeface="Arial" panose="020B0604020202020204" pitchFamily="34" charset="0"/>
              </a:rPr>
              <a:t>Max value </a:t>
            </a:r>
            <a:r>
              <a:rPr lang="en-US" sz="1000" b="1" dirty="0">
                <a:solidFill>
                  <a:srgbClr val="002776"/>
                </a:solidFill>
                <a:cs typeface="Arial" panose="020B0604020202020204" pitchFamily="34" charset="0"/>
              </a:rPr>
              <a:t>2-yr </a:t>
            </a:r>
            <a:r>
              <a:rPr lang="en-US" sz="1000" b="1" dirty="0">
                <a:solidFill>
                  <a:srgbClr val="FFFFFF"/>
                </a:solidFill>
                <a:cs typeface="Arial" panose="020B0604020202020204" pitchFamily="34" charset="0"/>
              </a:rPr>
              <a:t>storm event </a:t>
            </a:r>
            <a:r>
              <a:rPr lang="en-US" sz="1200" b="1" dirty="0">
                <a:solidFill>
                  <a:srgbClr val="FFFFFF"/>
                </a:solidFill>
                <a:cs typeface="Arial" panose="020B0604020202020204" pitchFamily="34" charset="0"/>
              </a:rPr>
              <a:t>= </a:t>
            </a:r>
            <a:r>
              <a:rPr lang="en-US" sz="1200" b="1" dirty="0">
                <a:solidFill>
                  <a:schemeClr val="accent1"/>
                </a:solidFill>
                <a:cs typeface="Arial" panose="020B0604020202020204" pitchFamily="34" charset="0"/>
              </a:rPr>
              <a:t>33.80%</a:t>
            </a:r>
          </a:p>
        </p:txBody>
      </p:sp>
      <p:sp>
        <p:nvSpPr>
          <p:cNvPr id="32774" name="Rectangle 2"/>
          <p:cNvSpPr>
            <a:spLocks noChangeArrowheads="1"/>
          </p:cNvSpPr>
          <p:nvPr/>
        </p:nvSpPr>
        <p:spPr bwMode="auto">
          <a:xfrm>
            <a:off x="357188" y="1189038"/>
            <a:ext cx="4813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400" b="1">
                <a:solidFill>
                  <a:srgbClr val="A4D400"/>
                </a:solidFill>
              </a:rPr>
              <a:t>Pipeline at intersection of Dean Keaton and Speedway</a:t>
            </a:r>
          </a:p>
        </p:txBody>
      </p:sp>
      <p:sp>
        <p:nvSpPr>
          <p:cNvPr id="14" name="Rounded Rectangle 13"/>
          <p:cNvSpPr/>
          <p:nvPr/>
        </p:nvSpPr>
        <p:spPr>
          <a:xfrm>
            <a:off x="6453188" y="6462713"/>
            <a:ext cx="2608262" cy="917575"/>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1000" b="1" dirty="0">
                <a:solidFill>
                  <a:srgbClr val="FFFFFF"/>
                </a:solidFill>
                <a:cs typeface="Arial" panose="020B0604020202020204" pitchFamily="34" charset="0"/>
              </a:rPr>
              <a:t>Max value for:</a:t>
            </a:r>
          </a:p>
          <a:p>
            <a:pPr algn="just">
              <a:defRPr/>
            </a:pPr>
            <a:r>
              <a:rPr lang="en-US" sz="1000" b="1" dirty="0">
                <a:solidFill>
                  <a:srgbClr val="002776"/>
                </a:solidFill>
                <a:cs typeface="Arial" panose="020B0604020202020204" pitchFamily="34" charset="0"/>
              </a:rPr>
              <a:t>10-yr </a:t>
            </a:r>
            <a:r>
              <a:rPr lang="en-US" sz="1000" b="1" dirty="0">
                <a:solidFill>
                  <a:srgbClr val="FFFFFF"/>
                </a:solidFill>
                <a:cs typeface="Arial" panose="020B0604020202020204" pitchFamily="34" charset="0"/>
              </a:rPr>
              <a:t>storm event </a:t>
            </a:r>
            <a:r>
              <a:rPr lang="en-US" sz="1200" b="1" dirty="0">
                <a:solidFill>
                  <a:srgbClr val="FFFFFF"/>
                </a:solidFill>
                <a:cs typeface="Arial" panose="020B0604020202020204" pitchFamily="34" charset="0"/>
              </a:rPr>
              <a:t>= </a:t>
            </a:r>
            <a:r>
              <a:rPr lang="en-US" sz="1200" b="1" dirty="0">
                <a:solidFill>
                  <a:schemeClr val="accent1"/>
                </a:solidFill>
                <a:cs typeface="Arial" panose="020B0604020202020204" pitchFamily="34" charset="0"/>
              </a:rPr>
              <a:t>52.90%</a:t>
            </a:r>
          </a:p>
          <a:p>
            <a:pPr algn="just">
              <a:defRPr/>
            </a:pPr>
            <a:r>
              <a:rPr lang="en-US" sz="1000" b="1" dirty="0">
                <a:solidFill>
                  <a:srgbClr val="002776"/>
                </a:solidFill>
                <a:cs typeface="Arial" panose="020B0604020202020204" pitchFamily="34" charset="0"/>
              </a:rPr>
              <a:t>25-yr </a:t>
            </a:r>
            <a:r>
              <a:rPr lang="en-US" sz="1000" b="1" dirty="0">
                <a:solidFill>
                  <a:srgbClr val="FFFFFF"/>
                </a:solidFill>
                <a:cs typeface="Arial" panose="020B0604020202020204" pitchFamily="34" charset="0"/>
              </a:rPr>
              <a:t>storm event = </a:t>
            </a:r>
            <a:r>
              <a:rPr lang="en-US" sz="1200" b="1" dirty="0">
                <a:solidFill>
                  <a:schemeClr val="accent1"/>
                </a:solidFill>
                <a:cs typeface="Arial" panose="020B0604020202020204" pitchFamily="34" charset="0"/>
              </a:rPr>
              <a:t>63.50%</a:t>
            </a:r>
          </a:p>
          <a:p>
            <a:pPr algn="just">
              <a:defRPr/>
            </a:pPr>
            <a:r>
              <a:rPr lang="en-US" sz="1000" b="1" dirty="0">
                <a:solidFill>
                  <a:srgbClr val="002776"/>
                </a:solidFill>
                <a:cs typeface="Arial" panose="020B0604020202020204" pitchFamily="34" charset="0"/>
              </a:rPr>
              <a:t>100-yr </a:t>
            </a:r>
            <a:r>
              <a:rPr lang="en-US" sz="1000" b="1" dirty="0">
                <a:solidFill>
                  <a:srgbClr val="FFFFFF"/>
                </a:solidFill>
                <a:cs typeface="Arial" panose="020B0604020202020204" pitchFamily="34" charset="0"/>
              </a:rPr>
              <a:t>storm event = </a:t>
            </a:r>
            <a:r>
              <a:rPr lang="en-US" sz="1200" b="1" dirty="0">
                <a:solidFill>
                  <a:schemeClr val="accent1"/>
                </a:solidFill>
                <a:cs typeface="Arial" panose="020B0604020202020204" pitchFamily="34" charset="0"/>
              </a:rPr>
              <a:t>83.70%</a:t>
            </a:r>
          </a:p>
        </p:txBody>
      </p:sp>
      <p:sp>
        <p:nvSpPr>
          <p:cNvPr id="32776" name="Rectangle 2"/>
          <p:cNvSpPr>
            <a:spLocks noChangeArrowheads="1"/>
          </p:cNvSpPr>
          <p:nvPr/>
        </p:nvSpPr>
        <p:spPr bwMode="auto">
          <a:xfrm>
            <a:off x="5232400" y="1195388"/>
            <a:ext cx="4827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400" b="1">
                <a:solidFill>
                  <a:srgbClr val="A4D400"/>
                </a:solidFill>
              </a:rPr>
              <a:t>Pipeline at intersection of Dean Keaton and footbridge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407275" y="7391400"/>
            <a:ext cx="2652713" cy="3825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anchor="ctr"/>
          <a:lstStyle/>
          <a:p>
            <a:pPr algn="ctr">
              <a:defRPr/>
            </a:pPr>
            <a:endParaRPr lang="en-US" dirty="0"/>
          </a:p>
        </p:txBody>
      </p:sp>
      <p:sp>
        <p:nvSpPr>
          <p:cNvPr id="17410" name="Rectangle 17"/>
          <p:cNvSpPr>
            <a:spLocks noGrp="1"/>
          </p:cNvSpPr>
          <p:nvPr>
            <p:ph type="ctrTitle"/>
          </p:nvPr>
        </p:nvSpPr>
        <p:spPr>
          <a:xfrm>
            <a:off x="739775" y="1657350"/>
            <a:ext cx="5387975" cy="2652713"/>
          </a:xfrm>
        </p:spPr>
        <p:txBody>
          <a:bodyPr>
            <a:normAutofit fontScale="90000"/>
          </a:bodyPr>
          <a:lstStyle/>
          <a:p>
            <a:pPr>
              <a:lnSpc>
                <a:spcPts val="2800"/>
              </a:lnSpc>
            </a:pPr>
            <a:r>
              <a:rPr lang="ja-JP" altLang="en-US" sz="2600"/>
              <a:t>“</a:t>
            </a:r>
            <a:r>
              <a:rPr lang="en-US" altLang="ja-JP" sz="2600"/>
              <a:t>Modeling Stormwater Sewer Systems using High Resolution Data</a:t>
            </a:r>
            <a:r>
              <a:rPr lang="ja-JP" altLang="en-US" sz="2600"/>
              <a:t>”</a:t>
            </a:r>
            <a:r>
              <a:rPr lang="en-US" altLang="ja-JP" sz="2600"/>
              <a:t/>
            </a:r>
            <a:br>
              <a:rPr lang="en-US" altLang="ja-JP" sz="2600"/>
            </a:br>
            <a:r>
              <a:rPr lang="en-US" altLang="ja-JP" sz="2600"/>
              <a:t/>
            </a:r>
            <a:br>
              <a:rPr lang="en-US" altLang="ja-JP" sz="2600"/>
            </a:br>
            <a:r>
              <a:rPr lang="en-US" altLang="ja-JP" sz="2600"/>
              <a:t/>
            </a:r>
            <a:br>
              <a:rPr lang="en-US" altLang="ja-JP" sz="2600"/>
            </a:br>
            <a:r>
              <a:rPr lang="en-US" altLang="ja-JP" sz="2600"/>
              <a:t/>
            </a:r>
            <a:br>
              <a:rPr lang="en-US" altLang="ja-JP" sz="2600"/>
            </a:br>
            <a:r>
              <a:rPr lang="en-US" altLang="ja-JP" sz="2600"/>
              <a:t/>
            </a:r>
            <a:br>
              <a:rPr lang="en-US" altLang="ja-JP" sz="2600"/>
            </a:br>
            <a:r>
              <a:rPr lang="en-US" altLang="ja-JP" sz="2600"/>
              <a:t/>
            </a:r>
            <a:br>
              <a:rPr lang="en-US" altLang="ja-JP" sz="2600"/>
            </a:br>
            <a:r>
              <a:rPr lang="en-US" altLang="ja-JP" sz="2600"/>
              <a:t/>
            </a:r>
            <a:br>
              <a:rPr lang="en-US" altLang="ja-JP" sz="2600"/>
            </a:br>
            <a:endParaRPr lang="en-US" sz="2600">
              <a:solidFill>
                <a:srgbClr val="00A1DE"/>
              </a:solidFill>
            </a:endParaRPr>
          </a:p>
        </p:txBody>
      </p:sp>
      <p:sp>
        <p:nvSpPr>
          <p:cNvPr id="10243" name="Rectangle 18"/>
          <p:cNvSpPr>
            <a:spLocks noGrp="1"/>
          </p:cNvSpPr>
          <p:nvPr>
            <p:ph type="subTitle" idx="1"/>
          </p:nvPr>
        </p:nvSpPr>
        <p:spPr>
          <a:xfrm>
            <a:off x="450850" y="6834188"/>
            <a:ext cx="5214938" cy="344487"/>
          </a:xfrm>
        </p:spPr>
        <p:txBody>
          <a:bodyPr/>
          <a:lstStyle/>
          <a:p>
            <a:pPr eaLnBrk="1" hangingPunct="1">
              <a:lnSpc>
                <a:spcPts val="2225"/>
              </a:lnSpc>
            </a:pPr>
            <a:r>
              <a:rPr lang="en-US"/>
              <a:t>Austin, Texas  Spring 2014</a:t>
            </a:r>
          </a:p>
        </p:txBody>
      </p:sp>
      <p:sp>
        <p:nvSpPr>
          <p:cNvPr id="10244" name="Rectangle 18"/>
          <p:cNvSpPr txBox="1">
            <a:spLocks/>
          </p:cNvSpPr>
          <p:nvPr/>
        </p:nvSpPr>
        <p:spPr bwMode="auto">
          <a:xfrm>
            <a:off x="4640263" y="4314825"/>
            <a:ext cx="4343400" cy="124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1017588" eaLnBrk="0" hangingPunct="0">
              <a:defRPr sz="2000">
                <a:solidFill>
                  <a:schemeClr val="tx1"/>
                </a:solidFill>
                <a:latin typeface="Arial" panose="020B0604020202020204" pitchFamily="34" charset="0"/>
                <a:ea typeface="MS PGothic" panose="020B0600070205080204" pitchFamily="34" charset="-128"/>
              </a:defRPr>
            </a:lvl1pPr>
            <a:lvl2pPr marL="742950" indent="-285750" defTabSz="1017588" eaLnBrk="0" hangingPunct="0">
              <a:defRPr sz="2000">
                <a:solidFill>
                  <a:schemeClr val="tx1"/>
                </a:solidFill>
                <a:latin typeface="Arial" panose="020B0604020202020204" pitchFamily="34" charset="0"/>
                <a:ea typeface="MS PGothic" panose="020B0600070205080204" pitchFamily="34" charset="-128"/>
              </a:defRPr>
            </a:lvl2pPr>
            <a:lvl3pPr marL="1143000" indent="-228600" defTabSz="1017588" eaLnBrk="0" hangingPunct="0">
              <a:defRPr sz="2000">
                <a:solidFill>
                  <a:schemeClr val="tx1"/>
                </a:solidFill>
                <a:latin typeface="Arial" panose="020B0604020202020204" pitchFamily="34" charset="0"/>
                <a:ea typeface="MS PGothic" panose="020B0600070205080204" pitchFamily="34" charset="-128"/>
              </a:defRPr>
            </a:lvl3pPr>
            <a:lvl4pPr marL="1600200" indent="-228600" defTabSz="1017588" eaLnBrk="0" hangingPunct="0">
              <a:defRPr sz="2000">
                <a:solidFill>
                  <a:schemeClr val="tx1"/>
                </a:solidFill>
                <a:latin typeface="Arial" panose="020B0604020202020204" pitchFamily="34" charset="0"/>
                <a:ea typeface="MS PGothic" panose="020B0600070205080204" pitchFamily="34" charset="-128"/>
              </a:defRPr>
            </a:lvl4pPr>
            <a:lvl5pPr marL="2057400" indent="-228600" defTabSz="1017588" eaLnBrk="0" hangingPunct="0">
              <a:defRPr sz="2000">
                <a:solidFill>
                  <a:schemeClr val="tx1"/>
                </a:solidFill>
                <a:latin typeface="Arial" panose="020B0604020202020204" pitchFamily="34" charset="0"/>
                <a:ea typeface="MS PGothic" panose="020B0600070205080204" pitchFamily="34" charset="-128"/>
              </a:defRPr>
            </a:lvl5pPr>
            <a:lvl6pPr marL="25146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defTabSz="1017588"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just" eaLnBrk="1" hangingPunct="1">
              <a:lnSpc>
                <a:spcPts val="2225"/>
              </a:lnSpc>
              <a:spcAft>
                <a:spcPts val="300"/>
              </a:spcAft>
              <a:buFont typeface="Arial" panose="020B0604020202020204" pitchFamily="34" charset="0"/>
              <a:buNone/>
            </a:pPr>
            <a:r>
              <a:rPr lang="en-US" sz="2800" b="1">
                <a:solidFill>
                  <a:srgbClr val="A4D400"/>
                </a:solidFill>
              </a:rPr>
              <a:t>Hydraulic Engineering Design</a:t>
            </a:r>
          </a:p>
          <a:p>
            <a:pPr algn="just" eaLnBrk="1" hangingPunct="1">
              <a:lnSpc>
                <a:spcPts val="2225"/>
              </a:lnSpc>
              <a:spcAft>
                <a:spcPts val="300"/>
              </a:spcAft>
              <a:buFont typeface="Arial" panose="020B0604020202020204" pitchFamily="34" charset="0"/>
              <a:buNone/>
            </a:pPr>
            <a:endParaRPr lang="en-US" sz="1800" b="1">
              <a:solidFill>
                <a:schemeClr val="tx2"/>
              </a:solidFill>
            </a:endParaRPr>
          </a:p>
          <a:p>
            <a:pPr algn="just" eaLnBrk="1" hangingPunct="1">
              <a:lnSpc>
                <a:spcPts val="2225"/>
              </a:lnSpc>
              <a:spcAft>
                <a:spcPts val="300"/>
              </a:spcAft>
              <a:buFont typeface="Arial" panose="020B0604020202020204" pitchFamily="34" charset="0"/>
              <a:buNone/>
            </a:pPr>
            <a:endParaRPr lang="en-US" sz="1800" b="1">
              <a:solidFill>
                <a:schemeClr val="tx2"/>
              </a:solidFill>
            </a:endParaRPr>
          </a:p>
          <a:p>
            <a:pPr algn="just" eaLnBrk="1" hangingPunct="1">
              <a:lnSpc>
                <a:spcPts val="2225"/>
              </a:lnSpc>
              <a:spcAft>
                <a:spcPts val="300"/>
              </a:spcAft>
              <a:buFont typeface="Arial" panose="020B0604020202020204" pitchFamily="34" charset="0"/>
              <a:buNone/>
            </a:pPr>
            <a:r>
              <a:rPr lang="en-US" sz="1800" b="1">
                <a:solidFill>
                  <a:schemeClr val="tx2"/>
                </a:solidFill>
              </a:rPr>
              <a:t>Carlos Galdeano</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ctrTitle"/>
          </p:nvPr>
        </p:nvSpPr>
        <p:spPr>
          <a:xfrm>
            <a:off x="422275" y="1404938"/>
            <a:ext cx="9126538" cy="750887"/>
          </a:xfrm>
        </p:spPr>
        <p:txBody>
          <a:bodyPr/>
          <a:lstStyle/>
          <a:p>
            <a:pPr>
              <a:lnSpc>
                <a:spcPts val="5200"/>
              </a:lnSpc>
            </a:pPr>
            <a:r>
              <a:rPr lang="en-US" sz="5200" smtClean="0"/>
              <a:t>Acknowledgments</a:t>
            </a:r>
          </a:p>
        </p:txBody>
      </p:sp>
      <p:sp>
        <p:nvSpPr>
          <p:cNvPr id="3481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E8C43A60-688F-4CEB-A39D-E5E002245D6D}" type="slidenum">
              <a:rPr lang="en-US" sz="1000">
                <a:solidFill>
                  <a:schemeClr val="bg2"/>
                </a:solidFill>
              </a:rPr>
              <a:pPr eaLnBrk="1" hangingPunct="1"/>
              <a:t>20</a:t>
            </a:fld>
            <a:endParaRPr lang="en-US" sz="1000">
              <a:solidFill>
                <a:schemeClr val="bg2"/>
              </a:solidFill>
            </a:endParaRPr>
          </a:p>
        </p:txBody>
      </p:sp>
      <p:sp>
        <p:nvSpPr>
          <p:cNvPr id="4" name="Content Placeholder 3"/>
          <p:cNvSpPr>
            <a:spLocks noGrp="1"/>
          </p:cNvSpPr>
          <p:nvPr>
            <p:ph sz="half" idx="1"/>
          </p:nvPr>
        </p:nvSpPr>
        <p:spPr>
          <a:xfrm>
            <a:off x="406400" y="2765425"/>
            <a:ext cx="9163050" cy="4241800"/>
          </a:xfrm>
        </p:spPr>
        <p:txBody>
          <a:bodyPr/>
          <a:lstStyle/>
          <a:p>
            <a:pPr marL="0" indent="0" defTabSz="912813">
              <a:spcBef>
                <a:spcPct val="0"/>
              </a:spcBef>
              <a:buFont typeface="Arial" charset="0"/>
              <a:buChar char="•"/>
              <a:defRPr/>
            </a:pPr>
            <a:r>
              <a:rPr>
                <a:ea typeface="ＭＳ Ｐゴシック" charset="0"/>
              </a:rPr>
              <a:t>CONACyT</a:t>
            </a:r>
          </a:p>
          <a:p>
            <a:pPr marL="0" indent="0" defTabSz="912813">
              <a:spcBef>
                <a:spcPct val="0"/>
              </a:spcBef>
              <a:buFont typeface="Arial" charset="0"/>
              <a:buChar char="•"/>
              <a:defRPr/>
            </a:pPr>
            <a:endParaRPr>
              <a:ea typeface="ＭＳ Ｐゴシック" charset="0"/>
            </a:endParaRPr>
          </a:p>
          <a:p>
            <a:pPr marL="0" indent="0" defTabSz="912813">
              <a:spcBef>
                <a:spcPct val="0"/>
              </a:spcBef>
              <a:buFont typeface="Arial" charset="0"/>
              <a:buChar char="•"/>
              <a:defRPr/>
            </a:pPr>
            <a:r>
              <a:rPr>
                <a:ea typeface="ＭＳ Ｐゴシック" charset="0"/>
              </a:rPr>
              <a:t>Dr. David Maidment</a:t>
            </a:r>
          </a:p>
          <a:p>
            <a:pPr marL="0" indent="0" defTabSz="912813">
              <a:spcBef>
                <a:spcPct val="0"/>
              </a:spcBef>
              <a:defRPr/>
            </a:pPr>
            <a:endParaRPr>
              <a:ea typeface="ＭＳ Ｐゴシック" charset="0"/>
            </a:endParaRPr>
          </a:p>
          <a:p>
            <a:pPr marL="0" indent="0" defTabSz="912813">
              <a:spcBef>
                <a:spcPct val="0"/>
              </a:spcBef>
              <a:buFont typeface="Arial" charset="0"/>
              <a:buChar char="•"/>
              <a:defRPr/>
            </a:pPr>
            <a:r>
              <a:rPr>
                <a:ea typeface="ＭＳ Ｐゴシック" charset="0"/>
              </a:rPr>
              <a:t>Gonzalo, Denny, Amanda, and Georges</a:t>
            </a:r>
          </a:p>
          <a:p>
            <a:pPr marL="0" indent="0" defTabSz="912813">
              <a:spcBef>
                <a:spcPct val="0"/>
              </a:spcBef>
              <a:buFont typeface="Arial" charset="0"/>
              <a:buNone/>
              <a:defRPr/>
            </a:pPr>
            <a:endParaRPr>
              <a:ea typeface="ＭＳ Ｐゴシック" charset="0"/>
            </a:endParaRPr>
          </a:p>
          <a:p>
            <a:pPr marL="0" indent="0" defTabSz="912813">
              <a:spcBef>
                <a:spcPct val="0"/>
              </a:spcBef>
              <a:buFont typeface="Arial" charset="0"/>
              <a:buChar char="•"/>
              <a:defRPr/>
            </a:pPr>
            <a:r>
              <a:rPr>
                <a:ea typeface="ＭＳ Ｐゴシック" charset="0"/>
              </a:rPr>
              <a:t>The EWRE faculty and students</a:t>
            </a:r>
          </a:p>
          <a:p>
            <a:pPr marL="0" indent="0" defTabSz="912813">
              <a:spcBef>
                <a:spcPct val="0"/>
              </a:spcBef>
              <a:buFont typeface="Arial" charset="0"/>
              <a:buChar char="•"/>
              <a:defRPr/>
            </a:pPr>
            <a:endParaRPr>
              <a:ea typeface="ＭＳ Ｐゴシック" charset="0"/>
            </a:endParaRPr>
          </a:p>
          <a:p>
            <a:pPr marL="0" indent="0" defTabSz="912813">
              <a:spcBef>
                <a:spcPct val="0"/>
              </a:spcBef>
              <a:buFont typeface="Arial" charset="0"/>
              <a:buChar char="•"/>
              <a:defRPr/>
            </a:pPr>
            <a:r>
              <a:rPr>
                <a:ea typeface="ＭＳ Ｐゴシック" charset="0"/>
              </a:rPr>
              <a:t>Watershed Protection and Development Review Department of The City of Austin</a:t>
            </a:r>
          </a:p>
          <a:p>
            <a:pPr marL="0" indent="0" defTabSz="912813">
              <a:spcBef>
                <a:spcPct val="0"/>
              </a:spcBef>
              <a:buFont typeface="Arial" charset="0"/>
              <a:buChar char="•"/>
              <a:defRPr/>
            </a:pPr>
            <a:endParaRPr>
              <a:ea typeface="ＭＳ Ｐゴシック" charset="0"/>
            </a:endParaRPr>
          </a:p>
          <a:p>
            <a:pPr marL="0" indent="0" defTabSz="912813">
              <a:spcBef>
                <a:spcPct val="0"/>
              </a:spcBef>
              <a:buFont typeface="Arial" charset="0"/>
              <a:buChar char="•"/>
              <a:defRPr/>
            </a:pPr>
            <a:endParaRPr>
              <a:ea typeface="ＭＳ Ｐゴシック"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4"/>
          <p:cNvSpPr>
            <a:spLocks noGrp="1"/>
          </p:cNvSpPr>
          <p:nvPr>
            <p:ph type="ctrTitle"/>
          </p:nvPr>
        </p:nvSpPr>
        <p:spPr>
          <a:xfrm>
            <a:off x="1257300" y="3027363"/>
            <a:ext cx="6724650" cy="1279525"/>
          </a:xfrm>
        </p:spPr>
        <p:txBody>
          <a:bodyPr/>
          <a:lstStyle/>
          <a:p>
            <a:pPr eaLnBrk="1" hangingPunct="1">
              <a:lnSpc>
                <a:spcPts val="5200"/>
              </a:lnSpc>
            </a:pPr>
            <a:r>
              <a:rPr lang="en-US" smtClean="0"/>
              <a:t>Questions?</a:t>
            </a:r>
          </a:p>
        </p:txBody>
      </p:sp>
      <p:sp>
        <p:nvSpPr>
          <p:cNvPr id="35842"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87F4EB44-09A4-44D8-8F7C-479121F38B87}" type="slidenum">
              <a:rPr lang="en-US" sz="1000">
                <a:solidFill>
                  <a:schemeClr val="bg2"/>
                </a:solidFill>
              </a:rPr>
              <a:pPr eaLnBrk="1" hangingPunct="1"/>
              <a:t>21</a:t>
            </a:fld>
            <a:endParaRPr lang="en-US" sz="1000">
              <a:solidFill>
                <a:schemeClr val="bg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4"/>
          <p:cNvSpPr>
            <a:spLocks noGrp="1"/>
          </p:cNvSpPr>
          <p:nvPr>
            <p:ph type="ctrTitle"/>
          </p:nvPr>
        </p:nvSpPr>
        <p:spPr>
          <a:xfrm>
            <a:off x="1196975" y="3006725"/>
            <a:ext cx="6724650" cy="1279525"/>
          </a:xfrm>
        </p:spPr>
        <p:txBody>
          <a:bodyPr/>
          <a:lstStyle/>
          <a:p>
            <a:pPr eaLnBrk="1" hangingPunct="1">
              <a:lnSpc>
                <a:spcPts val="5200"/>
              </a:lnSpc>
            </a:pPr>
            <a:r>
              <a:rPr lang="en-US" smtClean="0"/>
              <a:t>Introduction and Scope</a:t>
            </a:r>
          </a:p>
        </p:txBody>
      </p:sp>
      <p:sp>
        <p:nvSpPr>
          <p:cNvPr id="12290"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D8034B7A-BB4D-407F-8CEF-16CAEA03B5D5}" type="slidenum">
              <a:rPr lang="en-US" sz="1000">
                <a:solidFill>
                  <a:schemeClr val="bg2"/>
                </a:solidFill>
              </a:rPr>
              <a:pPr eaLnBrk="1" hangingPunct="1"/>
              <a:t>3</a:t>
            </a:fld>
            <a:endParaRPr lang="en-US" sz="1000">
              <a:solidFill>
                <a:schemeClr val="bg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1188" y="1919288"/>
            <a:ext cx="8466137" cy="1044575"/>
          </a:xfrm>
        </p:spPr>
        <p:txBody>
          <a:bodyPr/>
          <a:lstStyle/>
          <a:p>
            <a:pPr marL="0" indent="0" algn="just" defTabSz="912813">
              <a:spcBef>
                <a:spcPct val="0"/>
              </a:spcBef>
            </a:pPr>
            <a:r>
              <a:rPr>
                <a:ea typeface="MS PGothic" panose="020B0600070205080204" pitchFamily="34" charset="-128"/>
              </a:rPr>
              <a:t>More than 54% of the world population lives in urban areas, and this percentage is projected to increase rapidly in future years. This growth significantly affects the hydrological cycle, which translates into social and economic costs due to urban flooding</a:t>
            </a:r>
          </a:p>
        </p:txBody>
      </p:sp>
      <p:sp>
        <p:nvSpPr>
          <p:cNvPr id="14338"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85591408-0BCF-4AF4-BE4F-5F64FCD74F75}" type="slidenum">
              <a:rPr lang="es-MX" sz="1000">
                <a:solidFill>
                  <a:srgbClr val="002776"/>
                </a:solidFill>
              </a:rPr>
              <a:pPr eaLnBrk="1" hangingPunct="1"/>
              <a:t>4</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pic>
        <p:nvPicPr>
          <p:cNvPr id="1434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3550" y="3629025"/>
            <a:ext cx="4021138"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9950" y="3629025"/>
            <a:ext cx="4551363" cy="3017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2" name="Rectangle 4"/>
          <p:cNvSpPr>
            <a:spLocks noGrp="1"/>
          </p:cNvSpPr>
          <p:nvPr>
            <p:ph type="title"/>
          </p:nvPr>
        </p:nvSpPr>
        <p:spPr>
          <a:xfrm>
            <a:off x="449263" y="441325"/>
            <a:ext cx="9266237" cy="714375"/>
          </a:xfrm>
        </p:spPr>
        <p:txBody>
          <a:bodyPr/>
          <a:lstStyle/>
          <a:p>
            <a:pPr eaLnBrk="1" hangingPunct="1">
              <a:lnSpc>
                <a:spcPct val="100000"/>
              </a:lnSpc>
            </a:pPr>
            <a:r>
              <a:rPr lang="en-US" smtClean="0"/>
              <a:t>Introduction and Scope</a:t>
            </a:r>
            <a:br>
              <a:rPr lang="en-US" smtClean="0"/>
            </a:br>
            <a:r>
              <a:rPr lang="en-US" sz="1600" smtClean="0">
                <a:solidFill>
                  <a:srgbClr val="00A1DE"/>
                </a:solidFill>
              </a:rPr>
              <a:t>Introduction</a:t>
            </a:r>
            <a:endParaRPr lang="en-US" sz="2800" smtClean="0">
              <a:solidFill>
                <a:srgbClr val="00A1DE"/>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66F5CC4C-656C-4B57-8C2B-996147527EC3}" type="slidenum">
              <a:rPr lang="es-MX" sz="1000">
                <a:solidFill>
                  <a:srgbClr val="002776"/>
                </a:solidFill>
              </a:rPr>
              <a:pPr eaLnBrk="1" hangingPunct="1"/>
              <a:t>5</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sp>
        <p:nvSpPr>
          <p:cNvPr id="15363" name="Rectangle 4"/>
          <p:cNvSpPr>
            <a:spLocks noGrp="1"/>
          </p:cNvSpPr>
          <p:nvPr>
            <p:ph type="title"/>
          </p:nvPr>
        </p:nvSpPr>
        <p:spPr>
          <a:xfrm>
            <a:off x="454025" y="385763"/>
            <a:ext cx="9126538" cy="749300"/>
          </a:xfrm>
        </p:spPr>
        <p:txBody>
          <a:bodyPr/>
          <a:lstStyle/>
          <a:p>
            <a:pPr eaLnBrk="1" hangingPunct="1">
              <a:lnSpc>
                <a:spcPct val="100000"/>
              </a:lnSpc>
            </a:pPr>
            <a:r>
              <a:rPr lang="en-US" smtClean="0"/>
              <a:t>Introduction and Scope</a:t>
            </a:r>
            <a:br>
              <a:rPr lang="en-US" smtClean="0"/>
            </a:br>
            <a:r>
              <a:rPr lang="en-US" sz="1600" smtClean="0">
                <a:solidFill>
                  <a:srgbClr val="00A1DE"/>
                </a:solidFill>
              </a:rPr>
              <a:t>Scope</a:t>
            </a:r>
            <a:endParaRPr lang="en-US" sz="2800" smtClean="0">
              <a:solidFill>
                <a:srgbClr val="00A1DE"/>
              </a:solidFill>
            </a:endParaRPr>
          </a:p>
        </p:txBody>
      </p:sp>
      <p:sp>
        <p:nvSpPr>
          <p:cNvPr id="11" name="Isosceles Triangle 10"/>
          <p:cNvSpPr/>
          <p:nvPr/>
        </p:nvSpPr>
        <p:spPr>
          <a:xfrm rot="5400000">
            <a:off x="2290762" y="6029326"/>
            <a:ext cx="879475" cy="2603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Isosceles Triangle 11"/>
          <p:cNvSpPr/>
          <p:nvPr/>
        </p:nvSpPr>
        <p:spPr>
          <a:xfrm rot="5400000">
            <a:off x="5053012" y="6029326"/>
            <a:ext cx="879475" cy="26035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Isosceles Triangle 12"/>
          <p:cNvSpPr/>
          <p:nvPr/>
        </p:nvSpPr>
        <p:spPr>
          <a:xfrm>
            <a:off x="7362825" y="4960938"/>
            <a:ext cx="879475" cy="26193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5367" name="Rectangle 1"/>
          <p:cNvSpPr>
            <a:spLocks noChangeArrowheads="1"/>
          </p:cNvSpPr>
          <p:nvPr/>
        </p:nvSpPr>
        <p:spPr bwMode="auto">
          <a:xfrm>
            <a:off x="463550" y="1689100"/>
            <a:ext cx="4675188" cy="369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just" eaLnBrk="1" hangingPunct="1"/>
            <a:r>
              <a:rPr lang="en-US" sz="1800">
                <a:solidFill>
                  <a:schemeClr val="tx2"/>
                </a:solidFill>
              </a:rPr>
              <a:t>The main scope is to develop a procedure to evaluate the current storm water infrastructure using Airborne LiDAR data. Airborne LiDAR data provides the elevation data necessary to characterize the elements involved in the storm water system. </a:t>
            </a:r>
            <a:endParaRPr lang="en-US" sz="1800">
              <a:solidFill>
                <a:srgbClr val="002776"/>
              </a:solidFill>
            </a:endParaRPr>
          </a:p>
          <a:p>
            <a:pPr algn="just" eaLnBrk="1" hangingPunct="1"/>
            <a:endParaRPr lang="en-US" sz="1800">
              <a:solidFill>
                <a:schemeClr val="tx2"/>
              </a:solidFill>
            </a:endParaRPr>
          </a:p>
          <a:p>
            <a:pPr algn="just" eaLnBrk="1" hangingPunct="1"/>
            <a:r>
              <a:rPr lang="en-US" sz="1800">
                <a:solidFill>
                  <a:schemeClr val="tx2"/>
                </a:solidFill>
              </a:rPr>
              <a:t>The stormwater sewer system in northwest area of The University of Texas at Austin main campus is the region analyzed in this project. </a:t>
            </a:r>
          </a:p>
          <a:p>
            <a:pPr algn="just" eaLnBrk="1" hangingPunct="1"/>
            <a:endParaRPr lang="en-US" sz="1800">
              <a:solidFill>
                <a:srgbClr val="002776"/>
              </a:solidFill>
            </a:endParaRPr>
          </a:p>
          <a:p>
            <a:pPr algn="just" eaLnBrk="1" hangingPunct="1"/>
            <a:endParaRPr lang="en-US" sz="1800">
              <a:solidFill>
                <a:srgbClr val="002776"/>
              </a:solidFill>
            </a:endParaRPr>
          </a:p>
        </p:txBody>
      </p:sp>
      <p:pic>
        <p:nvPicPr>
          <p:cNvPr id="15368" name="Picture 17"/>
          <p:cNvPicPr>
            <a:picLocks noChangeAspect="1" noChangeArrowheads="1"/>
          </p:cNvPicPr>
          <p:nvPr/>
        </p:nvPicPr>
        <p:blipFill>
          <a:blip r:embed="rId2" cstate="print">
            <a:extLst>
              <a:ext uri="{28A0092B-C50C-407E-A947-70E740481C1C}">
                <a14:useLocalDpi xmlns:a14="http://schemas.microsoft.com/office/drawing/2010/main" val="0"/>
              </a:ext>
            </a:extLst>
          </a:blip>
          <a:srcRect l="20625" t="22627" r="14331" b="11200"/>
          <a:stretch>
            <a:fillRect/>
          </a:stretch>
        </p:blipFill>
        <p:spPr bwMode="auto">
          <a:xfrm>
            <a:off x="92075" y="5091113"/>
            <a:ext cx="2359025" cy="1920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69" name="Picture 19"/>
          <p:cNvPicPr>
            <a:picLocks noChangeAspect="1" noChangeArrowheads="1"/>
          </p:cNvPicPr>
          <p:nvPr/>
        </p:nvPicPr>
        <p:blipFill>
          <a:blip r:embed="rId3">
            <a:extLst>
              <a:ext uri="{28A0092B-C50C-407E-A947-70E740481C1C}">
                <a14:useLocalDpi xmlns:a14="http://schemas.microsoft.com/office/drawing/2010/main" val="0"/>
              </a:ext>
            </a:extLst>
          </a:blip>
          <a:srcRect l="23277" t="20711" r="21085" b="19208"/>
          <a:stretch>
            <a:fillRect/>
          </a:stretch>
        </p:blipFill>
        <p:spPr bwMode="auto">
          <a:xfrm>
            <a:off x="2995613" y="5091113"/>
            <a:ext cx="2222500" cy="1920875"/>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17" name="Rectangle 16"/>
          <p:cNvSpPr/>
          <p:nvPr/>
        </p:nvSpPr>
        <p:spPr>
          <a:xfrm>
            <a:off x="4233863" y="6051550"/>
            <a:ext cx="179387" cy="1905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5371" name="Picture 20"/>
          <p:cNvPicPr>
            <a:picLocks noChangeAspect="1" noChangeArrowheads="1"/>
          </p:cNvPicPr>
          <p:nvPr/>
        </p:nvPicPr>
        <p:blipFill>
          <a:blip r:embed="rId4" cstate="print">
            <a:extLst>
              <a:ext uri="{28A0092B-C50C-407E-A947-70E740481C1C}">
                <a14:useLocalDpi xmlns:a14="http://schemas.microsoft.com/office/drawing/2010/main" val="0"/>
              </a:ext>
            </a:extLst>
          </a:blip>
          <a:srcRect l="22707" t="19702" r="23631" b="18941"/>
          <a:stretch>
            <a:fillRect/>
          </a:stretch>
        </p:blipFill>
        <p:spPr bwMode="auto">
          <a:xfrm>
            <a:off x="5751513" y="5318125"/>
            <a:ext cx="1841500" cy="16827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19" name="Straight Connector 18"/>
          <p:cNvCxnSpPr/>
          <p:nvPr/>
        </p:nvCxnSpPr>
        <p:spPr>
          <a:xfrm flipV="1">
            <a:off x="6756400" y="5337175"/>
            <a:ext cx="1381125" cy="1055688"/>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6756400" y="6451600"/>
            <a:ext cx="1381125" cy="530225"/>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374" name="Picture 23"/>
          <p:cNvPicPr>
            <a:picLocks noChangeAspect="1" noChangeArrowheads="1"/>
          </p:cNvPicPr>
          <p:nvPr/>
        </p:nvPicPr>
        <p:blipFill>
          <a:blip r:embed="rId5">
            <a:extLst>
              <a:ext uri="{28A0092B-C50C-407E-A947-70E740481C1C}">
                <a14:useLocalDpi xmlns:a14="http://schemas.microsoft.com/office/drawing/2010/main" val="0"/>
              </a:ext>
            </a:extLst>
          </a:blip>
          <a:srcRect l="22247" t="14651" r="22766" b="9767"/>
          <a:stretch>
            <a:fillRect/>
          </a:stretch>
        </p:blipFill>
        <p:spPr bwMode="auto">
          <a:xfrm>
            <a:off x="8137525" y="5337175"/>
            <a:ext cx="1497013" cy="16446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5375" name="Picture 29"/>
          <p:cNvPicPr>
            <a:picLocks noChangeAspect="1" noChangeArrowheads="1"/>
          </p:cNvPicPr>
          <p:nvPr/>
        </p:nvPicPr>
        <p:blipFill>
          <a:blip r:embed="rId6">
            <a:extLst>
              <a:ext uri="{28A0092B-C50C-407E-A947-70E740481C1C}">
                <a14:useLocalDpi xmlns:a14="http://schemas.microsoft.com/office/drawing/2010/main" val="0"/>
              </a:ext>
            </a:extLst>
          </a:blip>
          <a:srcRect l="2994" t="21875" r="85339" b="55035"/>
          <a:stretch>
            <a:fillRect/>
          </a:stretch>
        </p:blipFill>
        <p:spPr bwMode="auto">
          <a:xfrm>
            <a:off x="5253038" y="3219450"/>
            <a:ext cx="1041400" cy="1649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76" name="Picture 25"/>
          <p:cNvPicPr>
            <a:picLocks noChangeAspect="1" noChangeArrowheads="1"/>
          </p:cNvPicPr>
          <p:nvPr/>
        </p:nvPicPr>
        <p:blipFill>
          <a:blip r:embed="rId7">
            <a:extLst>
              <a:ext uri="{28A0092B-C50C-407E-A947-70E740481C1C}">
                <a14:useLocalDpi xmlns:a14="http://schemas.microsoft.com/office/drawing/2010/main" val="0"/>
              </a:ext>
            </a:extLst>
          </a:blip>
          <a:srcRect l="7040" t="20647" r="6366" b="10909"/>
          <a:stretch>
            <a:fillRect/>
          </a:stretch>
        </p:blipFill>
        <p:spPr bwMode="auto">
          <a:xfrm>
            <a:off x="6308725" y="2740025"/>
            <a:ext cx="3325813" cy="21034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4"/>
          <p:cNvSpPr>
            <a:spLocks noGrp="1"/>
          </p:cNvSpPr>
          <p:nvPr>
            <p:ph type="ctrTitle"/>
          </p:nvPr>
        </p:nvSpPr>
        <p:spPr>
          <a:xfrm>
            <a:off x="1257300" y="3027363"/>
            <a:ext cx="6724650" cy="1279525"/>
          </a:xfrm>
        </p:spPr>
        <p:txBody>
          <a:bodyPr/>
          <a:lstStyle/>
          <a:p>
            <a:pPr eaLnBrk="1" hangingPunct="1">
              <a:lnSpc>
                <a:spcPts val="5200"/>
              </a:lnSpc>
            </a:pPr>
            <a:r>
              <a:rPr lang="en-US" smtClean="0"/>
              <a:t>Methodology</a:t>
            </a:r>
          </a:p>
        </p:txBody>
      </p:sp>
      <p:sp>
        <p:nvSpPr>
          <p:cNvPr id="16386"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B427FBA3-0DF6-4914-A239-27B2C2F18648}" type="slidenum">
              <a:rPr lang="en-US" sz="1000">
                <a:solidFill>
                  <a:schemeClr val="bg2"/>
                </a:solidFill>
              </a:rPr>
              <a:pPr eaLnBrk="1" hangingPunct="1"/>
              <a:t>6</a:t>
            </a:fld>
            <a:endParaRPr lang="en-US" sz="1000">
              <a:solidFill>
                <a:schemeClr val="bg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AD8C5B86-1F72-4298-803A-3E702E2AA56F}" type="slidenum">
              <a:rPr lang="es-MX" sz="1000">
                <a:solidFill>
                  <a:srgbClr val="002776"/>
                </a:solidFill>
              </a:rPr>
              <a:pPr eaLnBrk="1" hangingPunct="1"/>
              <a:t>7</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sp>
        <p:nvSpPr>
          <p:cNvPr id="18435" name="Rectangle 4"/>
          <p:cNvSpPr>
            <a:spLocks noGrp="1"/>
          </p:cNvSpPr>
          <p:nvPr>
            <p:ph type="title"/>
          </p:nvPr>
        </p:nvSpPr>
        <p:spPr>
          <a:xfrm>
            <a:off x="449263" y="441325"/>
            <a:ext cx="9266237" cy="714375"/>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General Methodology</a:t>
            </a:r>
            <a:endParaRPr lang="en-US" sz="2800" smtClean="0">
              <a:solidFill>
                <a:srgbClr val="00A1DE"/>
              </a:solidFill>
            </a:endParaRPr>
          </a:p>
        </p:txBody>
      </p:sp>
      <p:sp>
        <p:nvSpPr>
          <p:cNvPr id="8" name="Rounded Rectangle 7"/>
          <p:cNvSpPr>
            <a:spLocks noChangeAspect="1"/>
          </p:cNvSpPr>
          <p:nvPr/>
        </p:nvSpPr>
        <p:spPr bwMode="auto">
          <a:xfrm>
            <a:off x="512763" y="1520825"/>
            <a:ext cx="1054100" cy="6842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Airborne LiDAR Data</a:t>
            </a:r>
          </a:p>
        </p:txBody>
      </p:sp>
      <p:sp>
        <p:nvSpPr>
          <p:cNvPr id="9" name="Right Arrow 8"/>
          <p:cNvSpPr/>
          <p:nvPr/>
        </p:nvSpPr>
        <p:spPr bwMode="auto">
          <a:xfrm>
            <a:off x="1665288" y="1706563"/>
            <a:ext cx="273050" cy="3111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0" name="Rounded Rectangle 9"/>
          <p:cNvSpPr>
            <a:spLocks noChangeAspect="1"/>
          </p:cNvSpPr>
          <p:nvPr/>
        </p:nvSpPr>
        <p:spPr bwMode="auto">
          <a:xfrm>
            <a:off x="2011363"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LAS Dataset</a:t>
            </a:r>
            <a:endParaRPr lang="en-US" sz="900" dirty="0">
              <a:solidFill>
                <a:schemeClr val="bg1"/>
              </a:solidFill>
              <a:cs typeface="Arial" panose="020B0604020202020204" pitchFamily="34" charset="0"/>
            </a:endParaRPr>
          </a:p>
        </p:txBody>
      </p:sp>
      <p:sp>
        <p:nvSpPr>
          <p:cNvPr id="11" name="Right Arrow 10"/>
          <p:cNvSpPr/>
          <p:nvPr/>
        </p:nvSpPr>
        <p:spPr bwMode="auto">
          <a:xfrm>
            <a:off x="3157538" y="1709738"/>
            <a:ext cx="274637"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2" name="Rounded Rectangle 11"/>
          <p:cNvSpPr>
            <a:spLocks noChangeAspect="1"/>
          </p:cNvSpPr>
          <p:nvPr/>
        </p:nvSpPr>
        <p:spPr bwMode="auto">
          <a:xfrm>
            <a:off x="3498850"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Point File Toolbox</a:t>
            </a:r>
          </a:p>
        </p:txBody>
      </p:sp>
      <p:sp>
        <p:nvSpPr>
          <p:cNvPr id="13" name="Right Arrow 12"/>
          <p:cNvSpPr/>
          <p:nvPr/>
        </p:nvSpPr>
        <p:spPr bwMode="auto">
          <a:xfrm>
            <a:off x="4618038" y="1709738"/>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4" name="Rounded Rectangle 13"/>
          <p:cNvSpPr>
            <a:spLocks noChangeAspect="1"/>
          </p:cNvSpPr>
          <p:nvPr/>
        </p:nvSpPr>
        <p:spPr bwMode="auto">
          <a:xfrm>
            <a:off x="4968875" y="1520825"/>
            <a:ext cx="1052513" cy="684213"/>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LAS to Multipoint</a:t>
            </a:r>
          </a:p>
        </p:txBody>
      </p:sp>
      <p:sp>
        <p:nvSpPr>
          <p:cNvPr id="15" name="Right Arrow 14"/>
          <p:cNvSpPr/>
          <p:nvPr/>
        </p:nvSpPr>
        <p:spPr bwMode="auto">
          <a:xfrm>
            <a:off x="6075363" y="1708150"/>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6" name="Rounded Rectangle 15"/>
          <p:cNvSpPr>
            <a:spLocks noChangeAspect="1"/>
          </p:cNvSpPr>
          <p:nvPr/>
        </p:nvSpPr>
        <p:spPr bwMode="auto">
          <a:xfrm>
            <a:off x="6413500" y="1520825"/>
            <a:ext cx="1054100" cy="684213"/>
          </a:xfrm>
          <a:prstGeom prst="roundRect">
            <a:avLst/>
          </a:prstGeom>
          <a:solidFill>
            <a:srgbClr val="00A1D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a TIN</a:t>
            </a:r>
          </a:p>
        </p:txBody>
      </p:sp>
      <p:cxnSp>
        <p:nvCxnSpPr>
          <p:cNvPr id="17" name="Elbow Connector 16"/>
          <p:cNvCxnSpPr>
            <a:stCxn id="16" idx="2"/>
            <a:endCxn id="56" idx="0"/>
          </p:cNvCxnSpPr>
          <p:nvPr/>
        </p:nvCxnSpPr>
        <p:spPr>
          <a:xfrm rot="5400000">
            <a:off x="5529263" y="2171700"/>
            <a:ext cx="1377950" cy="1444625"/>
          </a:xfrm>
          <a:prstGeom prst="bentConnector3">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6" idx="2"/>
            <a:endCxn id="60" idx="0"/>
          </p:cNvCxnSpPr>
          <p:nvPr/>
        </p:nvCxnSpPr>
        <p:spPr>
          <a:xfrm flipH="1">
            <a:off x="6938963" y="2205038"/>
            <a:ext cx="1587" cy="138747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cxnSp>
        <p:nvCxnSpPr>
          <p:cNvPr id="19" name="Elbow Connector 18"/>
          <p:cNvCxnSpPr>
            <a:stCxn id="60" idx="2"/>
          </p:cNvCxnSpPr>
          <p:nvPr/>
        </p:nvCxnSpPr>
        <p:spPr>
          <a:xfrm rot="5400000">
            <a:off x="4075113" y="3190875"/>
            <a:ext cx="1778000" cy="3949700"/>
          </a:xfrm>
          <a:prstGeom prst="bentConnector3">
            <a:avLst>
              <a:gd name="adj1" fmla="val 50000"/>
            </a:avLst>
          </a:prstGeom>
          <a:ln>
            <a:tailEnd type="arrow"/>
          </a:ln>
          <a:effectLst/>
        </p:spPr>
        <p:style>
          <a:lnRef idx="2">
            <a:schemeClr val="accent1"/>
          </a:lnRef>
          <a:fillRef idx="0">
            <a:schemeClr val="accent1"/>
          </a:fillRef>
          <a:effectRef idx="1">
            <a:schemeClr val="accent1"/>
          </a:effectRef>
          <a:fontRef idx="minor">
            <a:schemeClr val="tx1"/>
          </a:fontRef>
        </p:style>
      </p:cxnSp>
      <p:grpSp>
        <p:nvGrpSpPr>
          <p:cNvPr id="18448" name="Group 1"/>
          <p:cNvGrpSpPr>
            <a:grpSpLocks/>
          </p:cNvGrpSpPr>
          <p:nvPr/>
        </p:nvGrpSpPr>
        <p:grpSpPr bwMode="auto">
          <a:xfrm>
            <a:off x="8024813" y="1454150"/>
            <a:ext cx="1784350" cy="2016125"/>
            <a:chOff x="8555875" y="1439342"/>
            <a:chExt cx="1022928" cy="846539"/>
          </a:xfrm>
        </p:grpSpPr>
        <p:grpSp>
          <p:nvGrpSpPr>
            <p:cNvPr id="18478" name="Group 54"/>
            <p:cNvGrpSpPr>
              <a:grpSpLocks/>
            </p:cNvGrpSpPr>
            <p:nvPr/>
          </p:nvGrpSpPr>
          <p:grpSpPr bwMode="auto">
            <a:xfrm>
              <a:off x="8651179" y="1484546"/>
              <a:ext cx="927624" cy="716168"/>
              <a:chOff x="8155416" y="96666"/>
              <a:chExt cx="927624" cy="637743"/>
            </a:xfrm>
          </p:grpSpPr>
          <p:sp>
            <p:nvSpPr>
              <p:cNvPr id="37" name="Rounded Rectangle 36"/>
              <p:cNvSpPr>
                <a:spLocks noChangeAspect="1"/>
              </p:cNvSpPr>
              <p:nvPr/>
            </p:nvSpPr>
            <p:spPr>
              <a:xfrm>
                <a:off x="8155670" y="110428"/>
                <a:ext cx="136512" cy="90223"/>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dirty="0">
                  <a:cs typeface="Arial" panose="020B0604020202020204" pitchFamily="34" charset="0"/>
                </a:endParaRPr>
              </a:p>
            </p:txBody>
          </p:sp>
          <p:sp>
            <p:nvSpPr>
              <p:cNvPr id="38" name="Rounded Rectangle 37"/>
              <p:cNvSpPr>
                <a:spLocks noChangeAspect="1"/>
              </p:cNvSpPr>
              <p:nvPr/>
            </p:nvSpPr>
            <p:spPr>
              <a:xfrm>
                <a:off x="8164771" y="277815"/>
                <a:ext cx="137422" cy="90223"/>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39" name="Rounded Rectangle 38"/>
              <p:cNvSpPr>
                <a:spLocks noChangeAspect="1"/>
              </p:cNvSpPr>
              <p:nvPr/>
            </p:nvSpPr>
            <p:spPr>
              <a:xfrm>
                <a:off x="8164771" y="456480"/>
                <a:ext cx="137422" cy="920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40" name="Rounded Rectangle 39"/>
              <p:cNvSpPr>
                <a:spLocks noChangeAspect="1"/>
              </p:cNvSpPr>
              <p:nvPr/>
            </p:nvSpPr>
            <p:spPr>
              <a:xfrm>
                <a:off x="8164771" y="641675"/>
                <a:ext cx="137422" cy="90223"/>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b="1" dirty="0">
                  <a:solidFill>
                    <a:schemeClr val="bg1"/>
                  </a:solidFill>
                  <a:cs typeface="Arial" panose="020B0604020202020204" pitchFamily="34" charset="0"/>
                </a:endParaRPr>
              </a:p>
            </p:txBody>
          </p:sp>
          <p:sp>
            <p:nvSpPr>
              <p:cNvPr id="18484" name="TextBox 60"/>
              <p:cNvSpPr txBox="1">
                <a:spLocks noChangeArrowheads="1"/>
              </p:cNvSpPr>
              <p:nvPr/>
            </p:nvSpPr>
            <p:spPr bwMode="auto">
              <a:xfrm>
                <a:off x="8290560" y="96666"/>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Inputs</a:t>
                </a:r>
              </a:p>
            </p:txBody>
          </p:sp>
          <p:sp>
            <p:nvSpPr>
              <p:cNvPr id="18485" name="TextBox 61"/>
              <p:cNvSpPr txBox="1">
                <a:spLocks noChangeArrowheads="1"/>
              </p:cNvSpPr>
              <p:nvPr/>
            </p:nvSpPr>
            <p:spPr bwMode="auto">
              <a:xfrm>
                <a:off x="8312077" y="277719"/>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ArcMap</a:t>
                </a:r>
              </a:p>
            </p:txBody>
          </p:sp>
          <p:sp>
            <p:nvSpPr>
              <p:cNvPr id="18486" name="TextBox 62"/>
              <p:cNvSpPr txBox="1">
                <a:spLocks noChangeArrowheads="1"/>
              </p:cNvSpPr>
              <p:nvPr/>
            </p:nvSpPr>
            <p:spPr bwMode="auto">
              <a:xfrm>
                <a:off x="8305800" y="445400"/>
                <a:ext cx="7772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StormCAD</a:t>
                </a:r>
              </a:p>
            </p:txBody>
          </p:sp>
          <p:sp>
            <p:nvSpPr>
              <p:cNvPr id="18487" name="TextBox 63"/>
              <p:cNvSpPr txBox="1">
                <a:spLocks noChangeArrowheads="1"/>
              </p:cNvSpPr>
              <p:nvPr/>
            </p:nvSpPr>
            <p:spPr bwMode="auto">
              <a:xfrm>
                <a:off x="8305800" y="642347"/>
                <a:ext cx="7772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Results</a:t>
                </a:r>
              </a:p>
            </p:txBody>
          </p:sp>
        </p:grpSp>
        <p:sp>
          <p:nvSpPr>
            <p:cNvPr id="36" name="Rectangle 35"/>
            <p:cNvSpPr/>
            <p:nvPr/>
          </p:nvSpPr>
          <p:spPr>
            <a:xfrm>
              <a:off x="8555875" y="1439342"/>
              <a:ext cx="931010" cy="84653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
        <p:nvSpPr>
          <p:cNvPr id="45" name="Right Arrow 44"/>
          <p:cNvSpPr/>
          <p:nvPr/>
        </p:nvSpPr>
        <p:spPr bwMode="auto">
          <a:xfrm rot="16200000">
            <a:off x="8350250" y="5699125"/>
            <a:ext cx="273050" cy="3111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46" name="Rounded Rectangle 45"/>
          <p:cNvSpPr/>
          <p:nvPr/>
        </p:nvSpPr>
        <p:spPr bwMode="auto">
          <a:xfrm>
            <a:off x="7905750" y="4548188"/>
            <a:ext cx="1158875" cy="1001712"/>
          </a:xfrm>
          <a:prstGeom prst="roundRect">
            <a:avLst/>
          </a:prstGeom>
          <a:solidFill>
            <a:srgbClr val="FFC000"/>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cs typeface="Arial" panose="020B0604020202020204" pitchFamily="34" charset="0"/>
              </a:rPr>
              <a:t>Ratio of Flow to the Total Capacity at pipeline</a:t>
            </a:r>
            <a:endParaRPr lang="en-US" sz="1000" dirty="0">
              <a:cs typeface="Arial" panose="020B0604020202020204" pitchFamily="34" charset="0"/>
            </a:endParaRPr>
          </a:p>
        </p:txBody>
      </p:sp>
      <p:grpSp>
        <p:nvGrpSpPr>
          <p:cNvPr id="18451" name="Group 46"/>
          <p:cNvGrpSpPr>
            <a:grpSpLocks/>
          </p:cNvGrpSpPr>
          <p:nvPr/>
        </p:nvGrpSpPr>
        <p:grpSpPr bwMode="auto">
          <a:xfrm>
            <a:off x="509588" y="3032125"/>
            <a:ext cx="6970712" cy="1744663"/>
            <a:chOff x="510140" y="3152361"/>
            <a:chExt cx="6969531" cy="1745063"/>
          </a:xfrm>
        </p:grpSpPr>
        <p:sp>
          <p:nvSpPr>
            <p:cNvPr id="48" name="Rounded Rectangle 47"/>
            <p:cNvSpPr>
              <a:spLocks/>
            </p:cNvSpPr>
            <p:nvPr/>
          </p:nvSpPr>
          <p:spPr bwMode="auto">
            <a:xfrm>
              <a:off x="510140" y="4213054"/>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Invert Elevation</a:t>
              </a:r>
              <a:endParaRPr lang="en-US" sz="900" dirty="0">
                <a:cs typeface="Arial" panose="020B0604020202020204" pitchFamily="34" charset="0"/>
              </a:endParaRPr>
            </a:p>
          </p:txBody>
        </p:sp>
        <p:grpSp>
          <p:nvGrpSpPr>
            <p:cNvPr id="18466" name="Group 48"/>
            <p:cNvGrpSpPr>
              <a:grpSpLocks/>
            </p:cNvGrpSpPr>
            <p:nvPr/>
          </p:nvGrpSpPr>
          <p:grpSpPr bwMode="auto">
            <a:xfrm>
              <a:off x="511013" y="3152361"/>
              <a:ext cx="6968658" cy="1244804"/>
              <a:chOff x="511013" y="3152361"/>
              <a:chExt cx="6968658" cy="1244804"/>
            </a:xfrm>
          </p:grpSpPr>
          <p:grpSp>
            <p:nvGrpSpPr>
              <p:cNvPr id="18467" name="Group 49"/>
              <p:cNvGrpSpPr>
                <a:grpSpLocks/>
              </p:cNvGrpSpPr>
              <p:nvPr/>
            </p:nvGrpSpPr>
            <p:grpSpPr bwMode="auto">
              <a:xfrm>
                <a:off x="1654720" y="3703081"/>
                <a:ext cx="5824951" cy="694084"/>
                <a:chOff x="1665669" y="3024345"/>
                <a:chExt cx="5824951" cy="694084"/>
              </a:xfrm>
            </p:grpSpPr>
            <p:sp>
              <p:nvSpPr>
                <p:cNvPr id="53" name="Right Arrow 52"/>
                <p:cNvSpPr/>
                <p:nvPr/>
              </p:nvSpPr>
              <p:spPr bwMode="auto">
                <a:xfrm>
                  <a:off x="1665482" y="3175461"/>
                  <a:ext cx="273004" cy="311221"/>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54" name="Rounded Rectangle 53"/>
                <p:cNvSpPr>
                  <a:spLocks/>
                </p:cNvSpPr>
                <p:nvPr/>
              </p:nvSpPr>
              <p:spPr bwMode="auto">
                <a:xfrm>
                  <a:off x="3500321"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the Feature Classes of the stormwater sewer system</a:t>
                  </a:r>
                </a:p>
              </p:txBody>
            </p:sp>
            <p:sp>
              <p:nvSpPr>
                <p:cNvPr id="55" name="Right Arrow 54"/>
                <p:cNvSpPr/>
                <p:nvPr/>
              </p:nvSpPr>
              <p:spPr bwMode="auto">
                <a:xfrm>
                  <a:off x="4625668" y="3178636"/>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56" name="Rounded Rectangle 55"/>
                <p:cNvSpPr>
                  <a:spLocks/>
                </p:cNvSpPr>
                <p:nvPr/>
              </p:nvSpPr>
              <p:spPr bwMode="auto">
                <a:xfrm>
                  <a:off x="4966923" y="3024614"/>
                  <a:ext cx="1079317" cy="684369"/>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Digitize the stormwater sewer system</a:t>
                  </a:r>
                  <a:r>
                    <a:rPr lang="en-US" altLang="en-US" sz="900" b="1">
                      <a:solidFill>
                        <a:schemeClr val="bg1"/>
                      </a:solidFill>
                    </a:rPr>
                    <a:t>’</a:t>
                  </a:r>
                  <a:r>
                    <a:rPr lang="en-US" sz="900" b="1">
                      <a:solidFill>
                        <a:schemeClr val="bg1"/>
                      </a:solidFill>
                    </a:rPr>
                    <a:t>s elements </a:t>
                  </a:r>
                </a:p>
              </p:txBody>
            </p:sp>
            <p:sp>
              <p:nvSpPr>
                <p:cNvPr id="57" name="Rounded Rectangle 56"/>
                <p:cNvSpPr>
                  <a:spLocks noChangeAspect="1"/>
                </p:cNvSpPr>
                <p:nvPr/>
              </p:nvSpPr>
              <p:spPr bwMode="auto">
                <a:xfrm>
                  <a:off x="1998801" y="3032553"/>
                  <a:ext cx="1053921" cy="684370"/>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CAD Files to ArcMap</a:t>
                  </a:r>
                  <a:endParaRPr lang="en-US" sz="900" dirty="0">
                    <a:solidFill>
                      <a:schemeClr val="bg1"/>
                    </a:solidFill>
                    <a:cs typeface="Arial" panose="020B0604020202020204" pitchFamily="34" charset="0"/>
                  </a:endParaRPr>
                </a:p>
              </p:txBody>
            </p:sp>
            <p:sp>
              <p:nvSpPr>
                <p:cNvPr id="58" name="Right Arrow 57"/>
                <p:cNvSpPr/>
                <p:nvPr/>
              </p:nvSpPr>
              <p:spPr bwMode="auto">
                <a:xfrm>
                  <a:off x="3178114" y="3175461"/>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59" name="Right Arrow 58"/>
                <p:cNvSpPr/>
                <p:nvPr/>
              </p:nvSpPr>
              <p:spPr bwMode="auto">
                <a:xfrm>
                  <a:off x="6079572" y="3188164"/>
                  <a:ext cx="274590" cy="30804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60" name="Rounded Rectangle 59"/>
                <p:cNvSpPr>
                  <a:spLocks/>
                </p:cNvSpPr>
                <p:nvPr/>
              </p:nvSpPr>
              <p:spPr bwMode="auto">
                <a:xfrm>
                  <a:off x="6411303" y="3034141"/>
                  <a:ext cx="1079317" cy="684369"/>
                </a:xfrm>
                <a:prstGeom prst="roundRect">
                  <a:avLst/>
                </a:prstGeom>
                <a:solidFill>
                  <a:srgbClr val="00A1DE"/>
                </a:solidFill>
                <a:ln>
                  <a:solidFill>
                    <a:srgbClr val="00277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Characterize the elements of the system</a:t>
                  </a:r>
                </a:p>
              </p:txBody>
            </p:sp>
          </p:grpSp>
          <p:sp>
            <p:nvSpPr>
              <p:cNvPr id="51" name="Rounded Rectangle 50"/>
              <p:cNvSpPr>
                <a:spLocks/>
              </p:cNvSpPr>
              <p:nvPr/>
            </p:nvSpPr>
            <p:spPr bwMode="auto">
              <a:xfrm>
                <a:off x="511727" y="3152361"/>
                <a:ext cx="1079317" cy="68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CAD files of Stormwater Sewer Systems</a:t>
                </a:r>
                <a:endParaRPr lang="en-US" sz="900" dirty="0">
                  <a:cs typeface="Arial" panose="020B0604020202020204" pitchFamily="34" charset="0"/>
                </a:endParaRPr>
              </a:p>
            </p:txBody>
          </p:sp>
          <p:sp>
            <p:nvSpPr>
              <p:cNvPr id="52" name="Plus 51"/>
              <p:cNvSpPr/>
              <p:nvPr/>
            </p:nvSpPr>
            <p:spPr>
              <a:xfrm>
                <a:off x="852982" y="3808149"/>
                <a:ext cx="395220" cy="427135"/>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grpSp>
      </p:grpSp>
      <p:sp>
        <p:nvSpPr>
          <p:cNvPr id="61" name="Rounded Rectangle 60"/>
          <p:cNvSpPr/>
          <p:nvPr/>
        </p:nvSpPr>
        <p:spPr>
          <a:xfrm>
            <a:off x="263525" y="1303338"/>
            <a:ext cx="7586663" cy="1357312"/>
          </a:xfrm>
          <a:prstGeom prst="roundRect">
            <a:avLst/>
          </a:prstGeom>
          <a:no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grpSp>
        <p:nvGrpSpPr>
          <p:cNvPr id="18453" name="Group 86"/>
          <p:cNvGrpSpPr>
            <a:grpSpLocks/>
          </p:cNvGrpSpPr>
          <p:nvPr/>
        </p:nvGrpSpPr>
        <p:grpSpPr bwMode="auto">
          <a:xfrm>
            <a:off x="533400" y="5529263"/>
            <a:ext cx="8474075" cy="1744662"/>
            <a:chOff x="500067" y="4653012"/>
            <a:chExt cx="8475130" cy="1745063"/>
          </a:xfrm>
        </p:grpSpPr>
        <p:sp>
          <p:nvSpPr>
            <p:cNvPr id="88" name="Rounded Rectangle 87"/>
            <p:cNvSpPr>
              <a:spLocks/>
            </p:cNvSpPr>
            <p:nvPr/>
          </p:nvSpPr>
          <p:spPr bwMode="auto">
            <a:xfrm>
              <a:off x="501655" y="4653012"/>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US" sz="900" b="1">
                  <a:solidFill>
                    <a:schemeClr val="bg1"/>
                  </a:solidFill>
                </a:rPr>
                <a:t>Austin</a:t>
              </a:r>
              <a:r>
                <a:rPr lang="en-US" altLang="en-US" sz="900" b="1">
                  <a:solidFill>
                    <a:schemeClr val="bg1"/>
                  </a:solidFill>
                </a:rPr>
                <a:t>’</a:t>
              </a:r>
              <a:r>
                <a:rPr lang="en-US" sz="900" b="1">
                  <a:solidFill>
                    <a:schemeClr val="bg1"/>
                  </a:solidFill>
                </a:rPr>
                <a:t>s</a:t>
              </a:r>
            </a:p>
            <a:p>
              <a:pPr algn="ctr" eaLnBrk="1" hangingPunct="1"/>
              <a:r>
                <a:rPr lang="en-US" sz="900" b="1">
                  <a:solidFill>
                    <a:schemeClr val="bg1"/>
                  </a:solidFill>
                </a:rPr>
                <a:t>IDF Table</a:t>
              </a:r>
              <a:endParaRPr lang="en-US" sz="900">
                <a:solidFill>
                  <a:srgbClr val="FFFFFF"/>
                </a:solidFill>
              </a:endParaRPr>
            </a:p>
            <a:p>
              <a:pPr algn="ctr" eaLnBrk="1" hangingPunct="1"/>
              <a:endParaRPr lang="en-US" sz="900">
                <a:solidFill>
                  <a:srgbClr val="FFFFFF"/>
                </a:solidFill>
              </a:endParaRPr>
            </a:p>
          </p:txBody>
        </p:sp>
        <p:sp>
          <p:nvSpPr>
            <p:cNvPr id="89" name="Rounded Rectangle 88"/>
            <p:cNvSpPr>
              <a:spLocks/>
            </p:cNvSpPr>
            <p:nvPr/>
          </p:nvSpPr>
          <p:spPr bwMode="auto">
            <a:xfrm>
              <a:off x="500067" y="5713706"/>
              <a:ext cx="1079634" cy="684369"/>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StormCAD Catalog Conduit</a:t>
              </a:r>
            </a:p>
          </p:txBody>
        </p:sp>
        <p:sp>
          <p:nvSpPr>
            <p:cNvPr id="90" name="Plus 89"/>
            <p:cNvSpPr/>
            <p:nvPr/>
          </p:nvSpPr>
          <p:spPr>
            <a:xfrm>
              <a:off x="843010" y="5308800"/>
              <a:ext cx="393749" cy="427136"/>
            </a:xfrm>
            <a:prstGeom prst="mathPlu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1" name="Right Arrow 90"/>
            <p:cNvSpPr/>
            <p:nvPr/>
          </p:nvSpPr>
          <p:spPr bwMode="auto">
            <a:xfrm>
              <a:off x="1762287" y="5377078"/>
              <a:ext cx="468370"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2" name="Rounded Rectangle 91"/>
            <p:cNvSpPr>
              <a:spLocks/>
            </p:cNvSpPr>
            <p:nvPr/>
          </p:nvSpPr>
          <p:spPr bwMode="auto">
            <a:xfrm>
              <a:off x="2416419" y="5178595"/>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Import characterized elements to StormCAD</a:t>
              </a:r>
            </a:p>
          </p:txBody>
        </p:sp>
        <p:sp>
          <p:nvSpPr>
            <p:cNvPr id="93" name="Right Arrow 92"/>
            <p:cNvSpPr>
              <a:spLocks/>
            </p:cNvSpPr>
            <p:nvPr/>
          </p:nvSpPr>
          <p:spPr bwMode="auto">
            <a:xfrm>
              <a:off x="3678638" y="5351673"/>
              <a:ext cx="1259045" cy="323924"/>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4" name="Rounded Rectangle 93"/>
            <p:cNvSpPr>
              <a:spLocks/>
            </p:cNvSpPr>
            <p:nvPr/>
          </p:nvSpPr>
          <p:spPr bwMode="auto">
            <a:xfrm>
              <a:off x="4974199" y="5156365"/>
              <a:ext cx="1079634" cy="68278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Add Gutters</a:t>
              </a:r>
            </a:p>
          </p:txBody>
        </p:sp>
        <p:sp>
          <p:nvSpPr>
            <p:cNvPr id="95" name="Rounded Rectangle 94"/>
            <p:cNvSpPr>
              <a:spLocks/>
            </p:cNvSpPr>
            <p:nvPr/>
          </p:nvSpPr>
          <p:spPr bwMode="auto">
            <a:xfrm>
              <a:off x="6385663" y="5154777"/>
              <a:ext cx="1079634" cy="6843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Define Headloss coefficient</a:t>
              </a:r>
            </a:p>
          </p:txBody>
        </p:sp>
        <p:sp>
          <p:nvSpPr>
            <p:cNvPr id="96" name="Right Arrow 95"/>
            <p:cNvSpPr/>
            <p:nvPr/>
          </p:nvSpPr>
          <p:spPr bwMode="auto">
            <a:xfrm>
              <a:off x="6088763" y="5327854"/>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7" name="Right Arrow 96"/>
            <p:cNvSpPr/>
            <p:nvPr/>
          </p:nvSpPr>
          <p:spPr bwMode="auto">
            <a:xfrm>
              <a:off x="7562146" y="5359611"/>
              <a:ext cx="273084" cy="311222"/>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98" name="Rounded Rectangle 97"/>
            <p:cNvSpPr>
              <a:spLocks/>
            </p:cNvSpPr>
            <p:nvPr/>
          </p:nvSpPr>
          <p:spPr bwMode="auto">
            <a:xfrm>
              <a:off x="7895563" y="5175419"/>
              <a:ext cx="1079634" cy="68437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Run Model</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Number Placeholder 4"/>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4FC5B2AB-6338-4C5C-9CF6-00418A1D7CCE}" type="slidenum">
              <a:rPr lang="es-MX" sz="1000">
                <a:solidFill>
                  <a:srgbClr val="002776"/>
                </a:solidFill>
              </a:rPr>
              <a:pPr eaLnBrk="1" hangingPunct="1"/>
              <a:t>8</a:t>
            </a:fld>
            <a:endParaRPr lang="es-MX" sz="1000">
              <a:solidFill>
                <a:srgbClr val="002776"/>
              </a:solidFill>
            </a:endParaRPr>
          </a:p>
        </p:txBody>
      </p:sp>
      <p:sp>
        <p:nvSpPr>
          <p:cNvPr id="6" name="Footer Placeholder 5"/>
          <p:cNvSpPr>
            <a:spLocks noGrp="1"/>
          </p:cNvSpPr>
          <p:nvPr>
            <p:ph type="ftr" sz="quarter" idx="11"/>
          </p:nvPr>
        </p:nvSpPr>
        <p:spPr/>
        <p:txBody>
          <a:bodyPr/>
          <a:lstStyle/>
          <a:p>
            <a:pPr>
              <a:defRPr/>
            </a:pPr>
            <a:r>
              <a:rPr lang="en-US" smtClean="0"/>
              <a:t>Carlos Galdeano</a:t>
            </a:r>
            <a:endParaRPr lang="en-US"/>
          </a:p>
        </p:txBody>
      </p:sp>
      <p:sp>
        <p:nvSpPr>
          <p:cNvPr id="19459" name="Rectangle 4"/>
          <p:cNvSpPr>
            <a:spLocks noGrp="1"/>
          </p:cNvSpPr>
          <p:nvPr>
            <p:ph type="title"/>
          </p:nvPr>
        </p:nvSpPr>
        <p:spPr>
          <a:xfrm>
            <a:off x="454025" y="385763"/>
            <a:ext cx="9126538" cy="749300"/>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TIN Methodology</a:t>
            </a:r>
            <a:endParaRPr lang="en-US" sz="2800" smtClean="0">
              <a:solidFill>
                <a:srgbClr val="00A1DE"/>
              </a:solidFill>
            </a:endParaRPr>
          </a:p>
        </p:txBody>
      </p:sp>
      <p:sp>
        <p:nvSpPr>
          <p:cNvPr id="8" name="Rounded Rectangle 7"/>
          <p:cNvSpPr>
            <a:spLocks noChangeAspect="1"/>
          </p:cNvSpPr>
          <p:nvPr/>
        </p:nvSpPr>
        <p:spPr bwMode="auto">
          <a:xfrm>
            <a:off x="512763" y="1520825"/>
            <a:ext cx="1054100" cy="684213"/>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Airborne LiDAR Data</a:t>
            </a:r>
          </a:p>
        </p:txBody>
      </p:sp>
      <p:sp>
        <p:nvSpPr>
          <p:cNvPr id="9" name="Right Arrow 8"/>
          <p:cNvSpPr/>
          <p:nvPr/>
        </p:nvSpPr>
        <p:spPr bwMode="auto">
          <a:xfrm>
            <a:off x="1665288" y="1706563"/>
            <a:ext cx="273050" cy="311150"/>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0" name="Rounded Rectangle 9"/>
          <p:cNvSpPr>
            <a:spLocks noChangeAspect="1"/>
          </p:cNvSpPr>
          <p:nvPr/>
        </p:nvSpPr>
        <p:spPr bwMode="auto">
          <a:xfrm>
            <a:off x="2011363"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LAS Dataset</a:t>
            </a:r>
            <a:endParaRPr lang="en-US" sz="900" dirty="0">
              <a:solidFill>
                <a:schemeClr val="bg1"/>
              </a:solidFill>
              <a:cs typeface="Arial" panose="020B0604020202020204" pitchFamily="34" charset="0"/>
            </a:endParaRPr>
          </a:p>
        </p:txBody>
      </p:sp>
      <p:sp>
        <p:nvSpPr>
          <p:cNvPr id="11" name="Right Arrow 10"/>
          <p:cNvSpPr/>
          <p:nvPr/>
        </p:nvSpPr>
        <p:spPr bwMode="auto">
          <a:xfrm>
            <a:off x="3157538" y="1709738"/>
            <a:ext cx="274637"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2" name="Rounded Rectangle 11"/>
          <p:cNvSpPr>
            <a:spLocks noChangeAspect="1"/>
          </p:cNvSpPr>
          <p:nvPr/>
        </p:nvSpPr>
        <p:spPr bwMode="auto">
          <a:xfrm>
            <a:off x="3498850" y="1522413"/>
            <a:ext cx="1054100" cy="684212"/>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Point File Toolbox</a:t>
            </a:r>
          </a:p>
        </p:txBody>
      </p:sp>
      <p:sp>
        <p:nvSpPr>
          <p:cNvPr id="13" name="Right Arrow 12"/>
          <p:cNvSpPr/>
          <p:nvPr/>
        </p:nvSpPr>
        <p:spPr bwMode="auto">
          <a:xfrm>
            <a:off x="4618038" y="1709738"/>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4" name="Rounded Rectangle 13"/>
          <p:cNvSpPr>
            <a:spLocks noChangeAspect="1"/>
          </p:cNvSpPr>
          <p:nvPr/>
        </p:nvSpPr>
        <p:spPr bwMode="auto">
          <a:xfrm>
            <a:off x="4968875" y="1520825"/>
            <a:ext cx="1052513" cy="684213"/>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LAS to Multipoint</a:t>
            </a:r>
          </a:p>
        </p:txBody>
      </p:sp>
      <p:sp>
        <p:nvSpPr>
          <p:cNvPr id="15" name="Right Arrow 14"/>
          <p:cNvSpPr/>
          <p:nvPr/>
        </p:nvSpPr>
        <p:spPr bwMode="auto">
          <a:xfrm>
            <a:off x="6075363" y="1708150"/>
            <a:ext cx="273050" cy="307975"/>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900" dirty="0"/>
          </a:p>
        </p:txBody>
      </p:sp>
      <p:sp>
        <p:nvSpPr>
          <p:cNvPr id="16" name="Rounded Rectangle 15"/>
          <p:cNvSpPr>
            <a:spLocks noChangeAspect="1"/>
          </p:cNvSpPr>
          <p:nvPr/>
        </p:nvSpPr>
        <p:spPr bwMode="auto">
          <a:xfrm>
            <a:off x="6413500" y="1520825"/>
            <a:ext cx="1054100" cy="684213"/>
          </a:xfrm>
          <a:prstGeom prst="roundRect">
            <a:avLst/>
          </a:prstGeom>
          <a:solidFill>
            <a:srgbClr val="00A1DE"/>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900" b="1" dirty="0">
                <a:solidFill>
                  <a:schemeClr val="bg1"/>
                </a:solidFill>
                <a:cs typeface="Arial" panose="020B0604020202020204" pitchFamily="34" charset="0"/>
              </a:rPr>
              <a:t>Create a TIN</a:t>
            </a:r>
          </a:p>
        </p:txBody>
      </p:sp>
      <p:grpSp>
        <p:nvGrpSpPr>
          <p:cNvPr id="19469" name="Group 1"/>
          <p:cNvGrpSpPr>
            <a:grpSpLocks/>
          </p:cNvGrpSpPr>
          <p:nvPr/>
        </p:nvGrpSpPr>
        <p:grpSpPr bwMode="auto">
          <a:xfrm>
            <a:off x="8024813" y="1454150"/>
            <a:ext cx="1624012" cy="942975"/>
            <a:chOff x="8555875" y="1439342"/>
            <a:chExt cx="930801" cy="396078"/>
          </a:xfrm>
        </p:grpSpPr>
        <p:grpSp>
          <p:nvGrpSpPr>
            <p:cNvPr id="19484" name="Group 54"/>
            <p:cNvGrpSpPr>
              <a:grpSpLocks/>
            </p:cNvGrpSpPr>
            <p:nvPr/>
          </p:nvGrpSpPr>
          <p:grpSpPr bwMode="auto">
            <a:xfrm>
              <a:off x="8651179" y="1484546"/>
              <a:ext cx="705301" cy="306701"/>
              <a:chOff x="8155416" y="96666"/>
              <a:chExt cx="705301" cy="273115"/>
            </a:xfrm>
          </p:grpSpPr>
          <p:sp>
            <p:nvSpPr>
              <p:cNvPr id="20" name="Rounded Rectangle 19"/>
              <p:cNvSpPr>
                <a:spLocks noChangeAspect="1"/>
              </p:cNvSpPr>
              <p:nvPr/>
            </p:nvSpPr>
            <p:spPr>
              <a:xfrm>
                <a:off x="8155649" y="110446"/>
                <a:ext cx="136481" cy="90254"/>
              </a:xfrm>
              <a:prstGeom prst="round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500" dirty="0">
                  <a:cs typeface="Arial" panose="020B0604020202020204" pitchFamily="34" charset="0"/>
                </a:endParaRPr>
              </a:p>
            </p:txBody>
          </p:sp>
          <p:sp>
            <p:nvSpPr>
              <p:cNvPr id="21" name="Rounded Rectangle 20"/>
              <p:cNvSpPr>
                <a:spLocks noChangeAspect="1"/>
              </p:cNvSpPr>
              <p:nvPr/>
            </p:nvSpPr>
            <p:spPr>
              <a:xfrm>
                <a:off x="8164747" y="277892"/>
                <a:ext cx="137391" cy="90254"/>
              </a:xfrm>
              <a:prstGeom prst="roundRect">
                <a:avLst/>
              </a:prstGeom>
              <a:solidFill>
                <a:srgbClr val="00A1D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700" b="1" dirty="0">
                  <a:solidFill>
                    <a:schemeClr val="bg1"/>
                  </a:solidFill>
                  <a:cs typeface="Arial" panose="020B0604020202020204" pitchFamily="34" charset="0"/>
                </a:endParaRPr>
              </a:p>
            </p:txBody>
          </p:sp>
          <p:sp>
            <p:nvSpPr>
              <p:cNvPr id="19488" name="TextBox 60"/>
              <p:cNvSpPr txBox="1">
                <a:spLocks noChangeArrowheads="1"/>
              </p:cNvSpPr>
              <p:nvPr/>
            </p:nvSpPr>
            <p:spPr bwMode="auto">
              <a:xfrm>
                <a:off x="8290560" y="96666"/>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Inputs</a:t>
                </a:r>
              </a:p>
            </p:txBody>
          </p:sp>
          <p:sp>
            <p:nvSpPr>
              <p:cNvPr id="19489" name="TextBox 61"/>
              <p:cNvSpPr txBox="1">
                <a:spLocks noChangeArrowheads="1"/>
              </p:cNvSpPr>
              <p:nvPr/>
            </p:nvSpPr>
            <p:spPr bwMode="auto">
              <a:xfrm>
                <a:off x="8312077" y="277719"/>
                <a:ext cx="548640" cy="9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US" sz="1000">
                    <a:solidFill>
                      <a:srgbClr val="002776"/>
                    </a:solidFill>
                  </a:rPr>
                  <a:t>ArcMap</a:t>
                </a:r>
              </a:p>
            </p:txBody>
          </p:sp>
        </p:grpSp>
        <p:sp>
          <p:nvSpPr>
            <p:cNvPr id="19" name="Rectangle 18"/>
            <p:cNvSpPr/>
            <p:nvPr/>
          </p:nvSpPr>
          <p:spPr>
            <a:xfrm>
              <a:off x="8555875" y="1439342"/>
              <a:ext cx="930801" cy="39607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pic>
        <p:nvPicPr>
          <p:cNvPr id="1947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175" y="2297113"/>
            <a:ext cx="1782763"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6"/>
          <p:cNvPicPr>
            <a:picLocks noChangeAspect="1"/>
          </p:cNvPicPr>
          <p:nvPr/>
        </p:nvPicPr>
        <p:blipFill>
          <a:blip r:embed="rId3">
            <a:extLst>
              <a:ext uri="{28A0092B-C50C-407E-A947-70E740481C1C}">
                <a14:useLocalDpi xmlns:a14="http://schemas.microsoft.com/office/drawing/2010/main" val="0"/>
              </a:ext>
            </a:extLst>
          </a:blip>
          <a:srcRect l="9248" r="17735"/>
          <a:stretch>
            <a:fillRect/>
          </a:stretch>
        </p:blipFill>
        <p:spPr bwMode="auto">
          <a:xfrm>
            <a:off x="1554163" y="4784725"/>
            <a:ext cx="19875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2" name="Picture 27"/>
          <p:cNvPicPr>
            <a:picLocks noChangeAspect="1" noChangeArrowheads="1"/>
          </p:cNvPicPr>
          <p:nvPr/>
        </p:nvPicPr>
        <p:blipFill>
          <a:blip r:embed="rId4">
            <a:extLst>
              <a:ext uri="{28A0092B-C50C-407E-A947-70E740481C1C}">
                <a14:useLocalDpi xmlns:a14="http://schemas.microsoft.com/office/drawing/2010/main" val="0"/>
              </a:ext>
            </a:extLst>
          </a:blip>
          <a:srcRect l="29362" t="27682" r="13281" b="49611"/>
          <a:stretch>
            <a:fillRect/>
          </a:stretch>
        </p:blipFill>
        <p:spPr bwMode="auto">
          <a:xfrm>
            <a:off x="2779713" y="2763838"/>
            <a:ext cx="2570162"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1366045" y="3278981"/>
            <a:ext cx="2360612" cy="346075"/>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2" name="Right Arrow 31"/>
          <p:cNvSpPr/>
          <p:nvPr/>
        </p:nvSpPr>
        <p:spPr>
          <a:xfrm rot="5400000">
            <a:off x="3792538" y="2328862"/>
            <a:ext cx="452438" cy="360363"/>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19475" name="Picture 33"/>
          <p:cNvPicPr>
            <a:picLocks noChangeAspect="1"/>
          </p:cNvPicPr>
          <p:nvPr/>
        </p:nvPicPr>
        <p:blipFill>
          <a:blip r:embed="rId5">
            <a:extLst>
              <a:ext uri="{28A0092B-C50C-407E-A947-70E740481C1C}">
                <a14:useLocalDpi xmlns:a14="http://schemas.microsoft.com/office/drawing/2010/main" val="0"/>
              </a:ext>
            </a:extLst>
          </a:blip>
          <a:srcRect l="43867" t="35500" r="15466" b="12666"/>
          <a:stretch>
            <a:fillRect/>
          </a:stretch>
        </p:blipFill>
        <p:spPr bwMode="auto">
          <a:xfrm>
            <a:off x="4313238" y="4781550"/>
            <a:ext cx="2435225" cy="24844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 name="Right Arrow 34"/>
          <p:cNvSpPr/>
          <p:nvPr/>
        </p:nvSpPr>
        <p:spPr>
          <a:xfrm rot="5400000">
            <a:off x="4342606" y="3296444"/>
            <a:ext cx="2360613" cy="346075"/>
          </a:xfrm>
          <a:prstGeom prst="right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19477" name="Group 35"/>
          <p:cNvGrpSpPr>
            <a:grpSpLocks noChangeAspect="1"/>
          </p:cNvGrpSpPr>
          <p:nvPr/>
        </p:nvGrpSpPr>
        <p:grpSpPr bwMode="auto">
          <a:xfrm>
            <a:off x="7251700" y="2511425"/>
            <a:ext cx="2619375" cy="2374900"/>
            <a:chOff x="0" y="0"/>
            <a:chExt cx="4271333" cy="3866155"/>
          </a:xfrm>
        </p:grpSpPr>
        <p:grpSp>
          <p:nvGrpSpPr>
            <p:cNvPr id="19480" name="Group 36"/>
            <p:cNvGrpSpPr>
              <a:grpSpLocks/>
            </p:cNvGrpSpPr>
            <p:nvPr/>
          </p:nvGrpSpPr>
          <p:grpSpPr bwMode="auto">
            <a:xfrm>
              <a:off x="0" y="0"/>
              <a:ext cx="4271333" cy="3774716"/>
              <a:chOff x="0" y="0"/>
              <a:chExt cx="4271333" cy="3774716"/>
            </a:xfrm>
          </p:grpSpPr>
          <p:pic>
            <p:nvPicPr>
              <p:cNvPr id="19482" name="Picture 38"/>
              <p:cNvPicPr>
                <a:picLocks noChangeAspect="1" noChangeArrowheads="1"/>
              </p:cNvPicPr>
              <p:nvPr/>
            </p:nvPicPr>
            <p:blipFill>
              <a:blip r:embed="rId6" cstate="print">
                <a:extLst>
                  <a:ext uri="{28A0092B-C50C-407E-A947-70E740481C1C}">
                    <a14:useLocalDpi xmlns:a14="http://schemas.microsoft.com/office/drawing/2010/main" val="0"/>
                  </a:ext>
                </a:extLst>
              </a:blip>
              <a:srcRect l="4813" t="11171" r="3540" b="9673"/>
              <a:stretch>
                <a:fillRect/>
              </a:stretch>
            </p:blipFill>
            <p:spPr bwMode="auto">
              <a:xfrm>
                <a:off x="0" y="0"/>
                <a:ext cx="4271333" cy="2951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3" name="Picture 39"/>
              <p:cNvPicPr>
                <a:picLocks noChangeAspect="1" noChangeArrowheads="1"/>
              </p:cNvPicPr>
              <p:nvPr/>
            </p:nvPicPr>
            <p:blipFill>
              <a:blip r:embed="rId7">
                <a:extLst>
                  <a:ext uri="{28A0092B-C50C-407E-A947-70E740481C1C}">
                    <a14:useLocalDpi xmlns:a14="http://schemas.microsoft.com/office/drawing/2010/main" val="0"/>
                  </a:ext>
                </a:extLst>
              </a:blip>
              <a:srcRect t="28970"/>
              <a:stretch>
                <a:fillRect/>
              </a:stretch>
            </p:blipFill>
            <p:spPr bwMode="auto">
              <a:xfrm>
                <a:off x="76201" y="2494556"/>
                <a:ext cx="990600"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 name="Rectangle 37"/>
            <p:cNvSpPr/>
            <p:nvPr/>
          </p:nvSpPr>
          <p:spPr>
            <a:xfrm>
              <a:off x="0" y="0"/>
              <a:ext cx="4271333" cy="386615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a:r>
                <a:rPr lang="en-US" sz="1200">
                  <a:solidFill>
                    <a:srgbClr val="FFFFFF"/>
                  </a:solidFill>
                  <a:latin typeface="Times" panose="02020603050405020304" pitchFamily="18" charset="0"/>
                  <a:cs typeface="Times New Roman" panose="02020603050405020304" pitchFamily="18" charset="0"/>
                </a:rPr>
                <a:t> </a:t>
              </a:r>
            </a:p>
          </p:txBody>
        </p:sp>
      </p:grpSp>
      <p:pic>
        <p:nvPicPr>
          <p:cNvPr id="19478" name="Picture 41"/>
          <p:cNvPicPr>
            <a:picLocks noChangeAspect="1" noChangeArrowheads="1"/>
          </p:cNvPicPr>
          <p:nvPr/>
        </p:nvPicPr>
        <p:blipFill>
          <a:blip r:embed="rId8" cstate="print">
            <a:extLst>
              <a:ext uri="{28A0092B-C50C-407E-A947-70E740481C1C}">
                <a14:useLocalDpi xmlns:a14="http://schemas.microsoft.com/office/drawing/2010/main" val="0"/>
              </a:ext>
            </a:extLst>
          </a:blip>
          <a:srcRect l="9499" t="11041" r="21667" b="5521"/>
          <a:stretch>
            <a:fillRect/>
          </a:stretch>
        </p:blipFill>
        <p:spPr bwMode="auto">
          <a:xfrm>
            <a:off x="7277100" y="4948238"/>
            <a:ext cx="2495550" cy="242093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 name="Bent-Up Arrow 42"/>
          <p:cNvSpPr/>
          <p:nvPr/>
        </p:nvSpPr>
        <p:spPr>
          <a:xfrm rot="5400000">
            <a:off x="6051550" y="2838451"/>
            <a:ext cx="1741487" cy="620712"/>
          </a:xfrm>
          <a:prstGeom prst="bentUpArrow">
            <a:avLst/>
          </a:prstGeom>
          <a:solidFill>
            <a:schemeClr val="bg1"/>
          </a:solidFill>
          <a:ln>
            <a:solidFill>
              <a:schemeClr val="tx2">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fld id="{BA7D4879-A5B5-4850-99FE-9DAFA578CD7A}" type="slidenum">
              <a:rPr lang="en-US" sz="1000">
                <a:solidFill>
                  <a:schemeClr val="tx2"/>
                </a:solidFill>
              </a:rPr>
              <a:pPr eaLnBrk="1" hangingPunct="1"/>
              <a:t>9</a:t>
            </a:fld>
            <a:endParaRPr lang="en-US" sz="1000">
              <a:solidFill>
                <a:schemeClr val="tx2"/>
              </a:solidFill>
            </a:endParaRPr>
          </a:p>
        </p:txBody>
      </p:sp>
      <p:sp>
        <p:nvSpPr>
          <p:cNvPr id="4" name="Footer Placeholder 3"/>
          <p:cNvSpPr>
            <a:spLocks noGrp="1"/>
          </p:cNvSpPr>
          <p:nvPr>
            <p:ph type="ftr" sz="quarter" idx="11"/>
          </p:nvPr>
        </p:nvSpPr>
        <p:spPr/>
        <p:txBody>
          <a:bodyPr/>
          <a:lstStyle/>
          <a:p>
            <a:pPr>
              <a:defRPr/>
            </a:pPr>
            <a:r>
              <a:rPr lang="en-US" smtClean="0"/>
              <a:t>Carlos Galdeano</a:t>
            </a:r>
            <a:endParaRPr lang="en-US"/>
          </a:p>
        </p:txBody>
      </p:sp>
      <p:grpSp>
        <p:nvGrpSpPr>
          <p:cNvPr id="20483" name="Group 4"/>
          <p:cNvGrpSpPr>
            <a:grpSpLocks noChangeAspect="1"/>
          </p:cNvGrpSpPr>
          <p:nvPr/>
        </p:nvGrpSpPr>
        <p:grpSpPr bwMode="auto">
          <a:xfrm>
            <a:off x="1712913" y="1060450"/>
            <a:ext cx="7037387" cy="6378575"/>
            <a:chOff x="0" y="0"/>
            <a:chExt cx="4271333" cy="3866155"/>
          </a:xfrm>
        </p:grpSpPr>
        <p:grpSp>
          <p:nvGrpSpPr>
            <p:cNvPr id="20485" name="Group 5"/>
            <p:cNvGrpSpPr>
              <a:grpSpLocks/>
            </p:cNvGrpSpPr>
            <p:nvPr/>
          </p:nvGrpSpPr>
          <p:grpSpPr bwMode="auto">
            <a:xfrm>
              <a:off x="0" y="0"/>
              <a:ext cx="4271333" cy="3774716"/>
              <a:chOff x="0" y="0"/>
              <a:chExt cx="4271333" cy="3774716"/>
            </a:xfrm>
          </p:grpSpPr>
          <p:pic>
            <p:nvPicPr>
              <p:cNvPr id="20487" name="Picture 7"/>
              <p:cNvPicPr>
                <a:picLocks noChangeAspect="1" noChangeArrowheads="1"/>
              </p:cNvPicPr>
              <p:nvPr/>
            </p:nvPicPr>
            <p:blipFill>
              <a:blip r:embed="rId2">
                <a:extLst>
                  <a:ext uri="{28A0092B-C50C-407E-A947-70E740481C1C}">
                    <a14:useLocalDpi xmlns:a14="http://schemas.microsoft.com/office/drawing/2010/main" val="0"/>
                  </a:ext>
                </a:extLst>
              </a:blip>
              <a:srcRect l="4813" t="11171" r="3540" b="9673"/>
              <a:stretch>
                <a:fillRect/>
              </a:stretch>
            </p:blipFill>
            <p:spPr bwMode="auto">
              <a:xfrm>
                <a:off x="0" y="0"/>
                <a:ext cx="4271333" cy="2951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8"/>
              <p:cNvPicPr>
                <a:picLocks noChangeAspect="1" noChangeArrowheads="1"/>
              </p:cNvPicPr>
              <p:nvPr/>
            </p:nvPicPr>
            <p:blipFill>
              <a:blip r:embed="rId3">
                <a:extLst>
                  <a:ext uri="{28A0092B-C50C-407E-A947-70E740481C1C}">
                    <a14:useLocalDpi xmlns:a14="http://schemas.microsoft.com/office/drawing/2010/main" val="0"/>
                  </a:ext>
                </a:extLst>
              </a:blip>
              <a:srcRect t="28970"/>
              <a:stretch>
                <a:fillRect/>
              </a:stretch>
            </p:blipFill>
            <p:spPr bwMode="auto">
              <a:xfrm>
                <a:off x="76201" y="2494556"/>
                <a:ext cx="990600" cy="128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0" y="0"/>
              <a:ext cx="4271333" cy="386615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a:r>
                <a:rPr lang="en-US" sz="1200">
                  <a:solidFill>
                    <a:srgbClr val="FFFFFF"/>
                  </a:solidFill>
                  <a:latin typeface="Times" panose="02020603050405020304" pitchFamily="18" charset="0"/>
                  <a:cs typeface="Times New Roman" panose="02020603050405020304" pitchFamily="18" charset="0"/>
                </a:rPr>
                <a:t> </a:t>
              </a:r>
            </a:p>
          </p:txBody>
        </p:sp>
      </p:grpSp>
      <p:sp>
        <p:nvSpPr>
          <p:cNvPr id="20484" name="Rectangle 4"/>
          <p:cNvSpPr>
            <a:spLocks noGrp="1"/>
          </p:cNvSpPr>
          <p:nvPr>
            <p:ph type="title"/>
          </p:nvPr>
        </p:nvSpPr>
        <p:spPr>
          <a:xfrm>
            <a:off x="454025" y="385763"/>
            <a:ext cx="9126538" cy="749300"/>
          </a:xfrm>
        </p:spPr>
        <p:txBody>
          <a:bodyPr/>
          <a:lstStyle/>
          <a:p>
            <a:pPr eaLnBrk="1" hangingPunct="1">
              <a:lnSpc>
                <a:spcPct val="100000"/>
              </a:lnSpc>
            </a:pPr>
            <a:r>
              <a:rPr lang="en-US" smtClean="0"/>
              <a:t>Methodology</a:t>
            </a:r>
            <a:r>
              <a:rPr lang="en-US" sz="2800" smtClean="0"/>
              <a:t/>
            </a:r>
            <a:br>
              <a:rPr lang="en-US" sz="2800" smtClean="0"/>
            </a:br>
            <a:r>
              <a:rPr lang="en-US" sz="1600" smtClean="0">
                <a:solidFill>
                  <a:srgbClr val="00A1DE"/>
                </a:solidFill>
              </a:rPr>
              <a:t>TIN Methodology</a:t>
            </a:r>
            <a:endParaRPr lang="en-US" sz="2800" smtClean="0">
              <a:solidFill>
                <a:srgbClr val="00A1DE"/>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18_Blank 1">
      <a:dk1>
        <a:srgbClr val="000000"/>
      </a:dk1>
      <a:lt1>
        <a:srgbClr val="FFFFFF"/>
      </a:lt1>
      <a:dk2>
        <a:srgbClr val="002776"/>
      </a:dk2>
      <a:lt2>
        <a:srgbClr val="FFFFFF"/>
      </a:lt2>
      <a:accent1>
        <a:srgbClr val="002776"/>
      </a:accent1>
      <a:accent2>
        <a:srgbClr val="92D400"/>
      </a:accent2>
      <a:accent3>
        <a:srgbClr val="FFFFFF"/>
      </a:accent3>
      <a:accent4>
        <a:srgbClr val="000000"/>
      </a:accent4>
      <a:accent5>
        <a:srgbClr val="AAACBD"/>
      </a:accent5>
      <a:accent6>
        <a:srgbClr val="84C000"/>
      </a:accent6>
      <a:hlink>
        <a:srgbClr val="00A1DE"/>
      </a:hlink>
      <a:folHlink>
        <a:srgbClr val="72C7E7"/>
      </a:folHlink>
    </a:clrScheme>
    <a:fontScheme name="18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8_Blank 1">
        <a:dk1>
          <a:srgbClr val="000000"/>
        </a:dk1>
        <a:lt1>
          <a:srgbClr val="FFFFFF"/>
        </a:lt1>
        <a:dk2>
          <a:srgbClr val="002776"/>
        </a:dk2>
        <a:lt2>
          <a:srgbClr val="FFFFFF"/>
        </a:lt2>
        <a:accent1>
          <a:srgbClr val="002776"/>
        </a:accent1>
        <a:accent2>
          <a:srgbClr val="92D400"/>
        </a:accent2>
        <a:accent3>
          <a:srgbClr val="FFFFFF"/>
        </a:accent3>
        <a:accent4>
          <a:srgbClr val="000000"/>
        </a:accent4>
        <a:accent5>
          <a:srgbClr val="AAACBD"/>
        </a:accent5>
        <a:accent6>
          <a:srgbClr val="84C000"/>
        </a:accent6>
        <a:hlink>
          <a:srgbClr val="00A1DE"/>
        </a:hlink>
        <a:folHlink>
          <a:srgbClr val="72C7E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4468</TotalTime>
  <Words>1404</Words>
  <Application>Microsoft Office PowerPoint</Application>
  <PresentationFormat>Custom</PresentationFormat>
  <Paragraphs>530</Paragraphs>
  <Slides>21</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ＭＳ 明朝</vt:lpstr>
      <vt:lpstr>MS PGothic</vt:lpstr>
      <vt:lpstr>MS PGothic</vt:lpstr>
      <vt:lpstr>Arial</vt:lpstr>
      <vt:lpstr>Calibri</vt:lpstr>
      <vt:lpstr>Times</vt:lpstr>
      <vt:lpstr>Times New Roman</vt:lpstr>
      <vt:lpstr>blank</vt:lpstr>
      <vt:lpstr>Open Channel Flow in Pipes CE 365K Hydraulic Engineering Design</vt:lpstr>
      <vt:lpstr>“Modeling Stormwater Sewer Systems using High Resolution Data”       </vt:lpstr>
      <vt:lpstr>Introduction and Scope</vt:lpstr>
      <vt:lpstr>Introduction and Scope Introduction</vt:lpstr>
      <vt:lpstr>Introduction and Scope Scope</vt:lpstr>
      <vt:lpstr>Methodology</vt:lpstr>
      <vt:lpstr>Methodology General Methodology</vt:lpstr>
      <vt:lpstr>Methodology TIN Methodology</vt:lpstr>
      <vt:lpstr>Methodology TIN Methodology</vt:lpstr>
      <vt:lpstr>Methodology TIN Methodology</vt:lpstr>
      <vt:lpstr>Methodology Characterizing elements in the stormwater sewer system</vt:lpstr>
      <vt:lpstr>Methodology Characterizing elements in the stormwater sewer system</vt:lpstr>
      <vt:lpstr>Methodology Characterizing elements in the stormwater sewer system</vt:lpstr>
      <vt:lpstr>Methodology Running Model in StormCAD</vt:lpstr>
      <vt:lpstr>Methodology Running Model in StormCAD</vt:lpstr>
      <vt:lpstr>Methodology Generating Results</vt:lpstr>
      <vt:lpstr>Results and Conclusions</vt:lpstr>
      <vt:lpstr>Results   Ratio of Flow to the Total Capacity for each pipeline</vt:lpstr>
      <vt:lpstr>Results   Location of Max Values </vt:lpstr>
      <vt:lpstr>Acknowledgments</vt:lpstr>
      <vt:lpstr>Questions?</vt:lpstr>
    </vt:vector>
  </TitlesOfParts>
  <Company>Deloitte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presentación Título 2 de la presentación</dc:title>
  <dc:creator>Juan Quero</dc:creator>
  <cp:lastModifiedBy>Maidment, David R</cp:lastModifiedBy>
  <cp:revision>192</cp:revision>
  <cp:lastPrinted>2014-04-08T16:23:25Z</cp:lastPrinted>
  <dcterms:created xsi:type="dcterms:W3CDTF">2012-06-06T19:24:03Z</dcterms:created>
  <dcterms:modified xsi:type="dcterms:W3CDTF">2014-04-08T17:09:04Z</dcterms:modified>
</cp:coreProperties>
</file>