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Relationship Id="rId4" Type="http://schemas.openxmlformats.org/officeDocument/2006/relationships/image" Target="../media/image07.jpg"/><Relationship Id="rId5" Type="http://schemas.openxmlformats.org/officeDocument/2006/relationships/image" Target="../media/image11.jpg"/><Relationship Id="rId6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Relationship Id="rId4" Type="http://schemas.openxmlformats.org/officeDocument/2006/relationships/image" Target="../media/image02.jpg"/><Relationship Id="rId5" Type="http://schemas.openxmlformats.org/officeDocument/2006/relationships/image" Target="../media/image05.jpg"/><Relationship Id="rId6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Relationship Id="rId4" Type="http://schemas.openxmlformats.org/officeDocument/2006/relationships/image" Target="../media/image06.jpg"/><Relationship Id="rId5" Type="http://schemas.openxmlformats.org/officeDocument/2006/relationships/image" Target="../media/image09.jpg"/><Relationship Id="rId6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20325" y="120325"/>
            <a:ext cx="85665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1842000" y="723475"/>
            <a:ext cx="54600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Impervious Cover and Watershed Vulnerability: Austin, Texas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2310000" y="312800"/>
            <a:ext cx="4524000" cy="21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 u="sng"/>
              <a:t>PRESENTATION </a:t>
            </a:r>
            <a:r>
              <a:rPr b="1" lang="en" sz="1800" u="sng"/>
              <a:t>OVERVIEW: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Context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Current Progress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800"/>
              <a:t>To 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849" y="167737"/>
            <a:ext cx="6656300" cy="48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849" y="167737"/>
            <a:ext cx="6656300" cy="480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6IMP.jpg"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3849" y="167737"/>
            <a:ext cx="6656300" cy="480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1IMP.jpg" id="75" name="Shape 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43850" y="167725"/>
            <a:ext cx="6656675" cy="48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900" y="129475"/>
            <a:ext cx="3543150" cy="206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125" y="129475"/>
            <a:ext cx="4752649" cy="155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900" y="2442399"/>
            <a:ext cx="3543149" cy="227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6125" y="1973175"/>
            <a:ext cx="4841474" cy="29594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282900" y="4716075"/>
            <a:ext cx="35430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Boggy Creek Watershed: 38.9% Impervious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4146125" y="1647975"/>
            <a:ext cx="46971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Shoal</a:t>
            </a:r>
            <a:r>
              <a:rPr lang="en" sz="1200"/>
              <a:t> Creek Watershed: 53.3% Impervious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282900" y="2117200"/>
            <a:ext cx="28614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Downtown</a:t>
            </a:r>
            <a:r>
              <a:rPr lang="en" sz="1200"/>
              <a:t>, Austin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852" y="0"/>
            <a:ext cx="66562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852" y="0"/>
            <a:ext cx="66562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3852" y="0"/>
            <a:ext cx="66562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3852" y="0"/>
            <a:ext cx="66562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950" y="528600"/>
            <a:ext cx="4792549" cy="43506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00" name="Shape 100"/>
          <p:cNvSpPr txBox="1"/>
          <p:nvPr/>
        </p:nvSpPr>
        <p:spPr>
          <a:xfrm>
            <a:off x="296975" y="92150"/>
            <a:ext cx="38910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u="sng"/>
              <a:t>Bull Creek Watershed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5217050" y="528600"/>
            <a:ext cx="3891000" cy="15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2030 Population: </a:t>
            </a:r>
            <a:r>
              <a:rPr b="1" lang="en"/>
              <a:t>69,716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% Increase since 2000: </a:t>
            </a:r>
            <a:r>
              <a:rPr b="1" lang="en"/>
              <a:t>60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% Impervious Cover: </a:t>
            </a:r>
            <a:r>
              <a:rPr b="1" lang="en"/>
              <a:t>20.9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2014 EII Score: </a:t>
            </a:r>
            <a:r>
              <a:rPr b="1" lang="en"/>
              <a:t>77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2723700" y="286700"/>
            <a:ext cx="36966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/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