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2D47-159B-4AB8-8F6B-D3A6E60E1F0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6219-EEC2-4A25-B404-26095F8FC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1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2D47-159B-4AB8-8F6B-D3A6E60E1F0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6219-EEC2-4A25-B404-26095F8FC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22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2D47-159B-4AB8-8F6B-D3A6E60E1F0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6219-EEC2-4A25-B404-26095F8FC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4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2D47-159B-4AB8-8F6B-D3A6E60E1F0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6219-EEC2-4A25-B404-26095F8FC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1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2D47-159B-4AB8-8F6B-D3A6E60E1F0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6219-EEC2-4A25-B404-26095F8FC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4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2D47-159B-4AB8-8F6B-D3A6E60E1F0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6219-EEC2-4A25-B404-26095F8FC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8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2D47-159B-4AB8-8F6B-D3A6E60E1F0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6219-EEC2-4A25-B404-26095F8FC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8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2D47-159B-4AB8-8F6B-D3A6E60E1F0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6219-EEC2-4A25-B404-26095F8FC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9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2D47-159B-4AB8-8F6B-D3A6E60E1F0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6219-EEC2-4A25-B404-26095F8FC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4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2D47-159B-4AB8-8F6B-D3A6E60E1F0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6219-EEC2-4A25-B404-26095F8FC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2D47-159B-4AB8-8F6B-D3A6E60E1F0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6219-EEC2-4A25-B404-26095F8FC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5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52D47-159B-4AB8-8F6B-D3A6E60E1F0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46219-EEC2-4A25-B404-26095F8FC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0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Detention Pond Layout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57" y="1690689"/>
            <a:ext cx="7314286" cy="4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68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823" y="-313438"/>
            <a:ext cx="9267645" cy="748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2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84" y="619032"/>
            <a:ext cx="8848216" cy="524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72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85" y="136160"/>
            <a:ext cx="8566797" cy="661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6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799810"/>
            <a:ext cx="8502408" cy="539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46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3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Detention Pond Layout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Detention Pond Layout</dc:title>
  <dc:creator>Maidment, David R</dc:creator>
  <cp:lastModifiedBy>Maidment, David R</cp:lastModifiedBy>
  <cp:revision>5</cp:revision>
  <dcterms:created xsi:type="dcterms:W3CDTF">2016-04-19T17:17:42Z</dcterms:created>
  <dcterms:modified xsi:type="dcterms:W3CDTF">2016-04-19T17:24:31Z</dcterms:modified>
</cp:coreProperties>
</file>