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20" y="5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2988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Martin</a:t>
            </a:r>
          </a:p>
        </p:txBody>
      </p:sp>
    </p:spTree>
    <p:extLst>
      <p:ext uri="{BB962C8B-B14F-4D97-AF65-F5344CB8AC3E}">
        <p14:creationId xmlns:p14="http://schemas.microsoft.com/office/powerpoint/2010/main" val="1541241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225528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Martin</a:t>
            </a:r>
          </a:p>
        </p:txBody>
      </p:sp>
    </p:spTree>
    <p:extLst>
      <p:ext uri="{BB962C8B-B14F-4D97-AF65-F5344CB8AC3E}">
        <p14:creationId xmlns:p14="http://schemas.microsoft.com/office/powerpoint/2010/main" val="89199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Megan</a:t>
            </a:r>
          </a:p>
        </p:txBody>
      </p:sp>
    </p:spTree>
    <p:extLst>
      <p:ext uri="{BB962C8B-B14F-4D97-AF65-F5344CB8AC3E}">
        <p14:creationId xmlns:p14="http://schemas.microsoft.com/office/powerpoint/2010/main" val="411753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Megan</a:t>
            </a:r>
          </a:p>
        </p:txBody>
      </p:sp>
    </p:spTree>
    <p:extLst>
      <p:ext uri="{BB962C8B-B14F-4D97-AF65-F5344CB8AC3E}">
        <p14:creationId xmlns:p14="http://schemas.microsoft.com/office/powerpoint/2010/main" val="370803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28558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John:  We look to apply Low Impact Design, either through pervious pavement or a Bioretention pond or a combination of the two, to reduce the the peak discharge rate currently experienced by the parking lot.</a:t>
            </a:r>
          </a:p>
        </p:txBody>
      </p:sp>
    </p:spTree>
    <p:extLst>
      <p:ext uri="{BB962C8B-B14F-4D97-AF65-F5344CB8AC3E}">
        <p14:creationId xmlns:p14="http://schemas.microsoft.com/office/powerpoint/2010/main" val="234041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Martin: infiltration can reduce surface runoff, by avoiding large volumes of urban runoff we can avoid erosion/channel degradation. </a:t>
            </a:r>
            <a:br>
              <a:rPr lang="en"/>
            </a:br>
            <a:endParaRPr lang="en"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keeps the pollutants in place in the soil. prevents them from washing downstream and accumulating in the surrounding environment.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cost could be a disadvantage__mention ideas about only including parking spaces affected.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92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Megan</a:t>
            </a:r>
          </a:p>
        </p:txBody>
      </p:sp>
    </p:spTree>
    <p:extLst>
      <p:ext uri="{BB962C8B-B14F-4D97-AF65-F5344CB8AC3E}">
        <p14:creationId xmlns:p14="http://schemas.microsoft.com/office/powerpoint/2010/main" val="175298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238638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Parking Lot 53 Drainage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2964774"/>
            <a:ext cx="7772400" cy="123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by John Anderson, Martin Bermudez, and Megan Jordan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Decision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Steps left to take: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1400" dirty="0"/>
              <a:t>Finish ArcGIS model in order to find slope and watershed area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1400" dirty="0"/>
              <a:t>Use rational method in order to determine current peak discharge 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1400" dirty="0"/>
              <a:t>Use ICPI Permeable Design Pro to assess if pervious pavement will provide a solution that will reduce the current peak runoff discharge.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1400" dirty="0"/>
              <a:t>Analyze the effectiveness of a Bioretention/detention pond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1400" dirty="0"/>
              <a:t>Create a cost analysis for each solution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1400" dirty="0"/>
              <a:t>Choose one or both solutions to be implemented based on both cost and runoff reduction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2924419"/>
          </a:xfrm>
        </p:spPr>
        <p:txBody>
          <a:bodyPr anchor="ctr"/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/>
              <a:t>Representation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/>
              <a:t>Process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/>
              <a:t>Evaluation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lphaLcPeriod"/>
            </a:pPr>
            <a:r>
              <a:rPr lang="en" sz="1800"/>
              <a:t>Goals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/>
              <a:t>Change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lphaLcPeriod"/>
            </a:pPr>
            <a:r>
              <a:rPr lang="en" sz="1800"/>
              <a:t>Pervious pavement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lphaLcPeriod"/>
            </a:pPr>
            <a:r>
              <a:rPr lang="en" sz="1800"/>
              <a:t>Detention Ponds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 b="1"/>
              <a:t>Impact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/>
              <a:t>Design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Representation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144625" y="1245850"/>
            <a:ext cx="2840399" cy="13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28571"/>
              <a:buFont typeface="Arial"/>
              <a:buChar char="●"/>
            </a:pPr>
            <a:r>
              <a:rPr lang="en" sz="1400"/>
              <a:t>S</a:t>
            </a:r>
            <a:r>
              <a:rPr lang="en" sz="1200"/>
              <a:t>tudy are located between Speedway and San Jacinto Boulevard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00" y="1272300"/>
            <a:ext cx="2893400" cy="364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587" y="1272300"/>
            <a:ext cx="2876827" cy="364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Process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135800" y="1272125"/>
            <a:ext cx="4439399" cy="36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Drainage area: 66,500 ft2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Average yearly rainfall: 34.25 inches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Peak month: May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862" y="2588200"/>
            <a:ext cx="3823275" cy="2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225" y="1389975"/>
            <a:ext cx="3666024" cy="35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25" y="3150737"/>
            <a:ext cx="2348958" cy="176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975" y="3150750"/>
            <a:ext cx="2348948" cy="176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925" y="1226200"/>
            <a:ext cx="2348948" cy="176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2987" y="1226206"/>
            <a:ext cx="2348948" cy="1761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459900" y="1200150"/>
            <a:ext cx="3419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1800" b="1"/>
              <a:t>Findings:</a:t>
            </a:r>
          </a:p>
          <a:p>
            <a:pPr marL="914400" lvl="1" indent="-3048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○"/>
            </a:pPr>
            <a:r>
              <a:rPr lang="en" sz="1200"/>
              <a:t>One large outlet </a:t>
            </a:r>
          </a:p>
          <a:p>
            <a:pPr marL="914400" lvl="1" indent="-3048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○"/>
            </a:pPr>
            <a:r>
              <a:rPr lang="en" sz="1200"/>
              <a:t>Three curb cuts for the parking lot</a:t>
            </a:r>
          </a:p>
          <a:p>
            <a:pPr marL="914400" lvl="1" indent="-3048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○"/>
            </a:pPr>
            <a:r>
              <a:rPr lang="en" sz="1200"/>
              <a:t>Erosion along the bank of Waller Creek</a:t>
            </a:r>
          </a:p>
          <a:p>
            <a:pPr marL="914400" lvl="1" indent="-3048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○"/>
            </a:pPr>
            <a:r>
              <a:rPr lang="en" sz="1200"/>
              <a:t>Large amount of sediment build up near curb cuts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1800" b="1"/>
              <a:t>Conclusion:</a:t>
            </a:r>
          </a:p>
          <a:p>
            <a:pPr marL="914400" lvl="1" indent="-3048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○"/>
            </a:pPr>
            <a:r>
              <a:rPr lang="en" sz="1200"/>
              <a:t>Staff Parking Lot 53 could benefit from </a:t>
            </a:r>
            <a:r>
              <a:rPr lang="en" sz="1200">
                <a:solidFill>
                  <a:schemeClr val="accent6"/>
                </a:solidFill>
              </a:rPr>
              <a:t>low-impact design solutions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995275" y="1200150"/>
            <a:ext cx="36914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How might the study area be altered?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Pervious pavement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Bioretention/detention pond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4348349" cy="32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Pervious Pavement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022575" y="1200150"/>
            <a:ext cx="3664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Reduces surface runoff through infiltration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Pollutant removal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Aesthetically pleasing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73000"/>
            <a:ext cx="4079674" cy="231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937" y="2878400"/>
            <a:ext cx="2915475" cy="20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Detention Ponds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648650" y="1200150"/>
            <a:ext cx="4037999" cy="265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Detention pond acts as sedimentation basin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Underlain soil provides pollutant filtering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Decreases peak discharge rate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Plant life increases aesthetics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00" y="1348775"/>
            <a:ext cx="4104984" cy="35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l="704" t="41321"/>
          <a:stretch/>
        </p:blipFill>
        <p:spPr>
          <a:xfrm>
            <a:off x="4648799" y="3993600"/>
            <a:ext cx="4037950" cy="8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Impact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8519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2400"/>
              <a:t>Improve water quality of the runoff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2400"/>
              <a:t>Decrease erosion on the bank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2400"/>
              <a:t>Improve aesthetics in the parking lot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2400"/>
              <a:t>Optimize the number of parking spots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124" y="1372300"/>
            <a:ext cx="2871387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On-screen Show (16:9)</PresentationFormat>
  <Paragraphs>65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Courier New</vt:lpstr>
      <vt:lpstr>Trebuchet MS</vt:lpstr>
      <vt:lpstr>khaki</vt:lpstr>
      <vt:lpstr>Parking Lot 53 Drainage</vt:lpstr>
      <vt:lpstr>Overview</vt:lpstr>
      <vt:lpstr>Representation</vt:lpstr>
      <vt:lpstr>Process</vt:lpstr>
      <vt:lpstr>Evaluation</vt:lpstr>
      <vt:lpstr>Change</vt:lpstr>
      <vt:lpstr>Pervious Pavement</vt:lpstr>
      <vt:lpstr>Detention Ponds</vt:lpstr>
      <vt:lpstr>Impact</vt:lpstr>
      <vt:lpstr>Decision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Lot 53 Drainage</dc:title>
  <dc:creator>Maidment, David R</dc:creator>
  <cp:lastModifiedBy>Maidment, David R</cp:lastModifiedBy>
  <cp:revision>2</cp:revision>
  <dcterms:created xsi:type="dcterms:W3CDTF">2015-04-28T14:44:15Z</dcterms:created>
  <dcterms:modified xsi:type="dcterms:W3CDTF">2015-04-28T15:53:07Z</dcterms:modified>
</cp:coreProperties>
</file>