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9"/>
  </p:notesMasterIdLst>
  <p:sldIdLst>
    <p:sldId id="256" r:id="rId2"/>
    <p:sldId id="264" r:id="rId3"/>
    <p:sldId id="265" r:id="rId4"/>
    <p:sldId id="266" r:id="rId5"/>
    <p:sldId id="267" r:id="rId6"/>
    <p:sldId id="272" r:id="rId7"/>
    <p:sldId id="257" r:id="rId8"/>
    <p:sldId id="263" r:id="rId9"/>
    <p:sldId id="273" r:id="rId10"/>
    <p:sldId id="258" r:id="rId11"/>
    <p:sldId id="268" r:id="rId12"/>
    <p:sldId id="269" r:id="rId13"/>
    <p:sldId id="270" r:id="rId14"/>
    <p:sldId id="271" r:id="rId15"/>
    <p:sldId id="259" r:id="rId16"/>
    <p:sldId id="278" r:id="rId17"/>
    <p:sldId id="260" r:id="rId18"/>
    <p:sldId id="274" r:id="rId19"/>
    <p:sldId id="261" r:id="rId20"/>
    <p:sldId id="275" r:id="rId21"/>
    <p:sldId id="276" r:id="rId22"/>
    <p:sldId id="277" r:id="rId23"/>
    <p:sldId id="279" r:id="rId24"/>
    <p:sldId id="280" r:id="rId25"/>
    <p:sldId id="283" r:id="rId26"/>
    <p:sldId id="262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8A743-5E6D-4C03-B112-A36090F74523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41EA-110C-46B1-99CC-9BFB47246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5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two rivers merging we have two separate channels. Diversion</a:t>
            </a:r>
            <a:r>
              <a:rPr lang="en-US" baseline="0" dirty="0" smtClean="0"/>
              <a:t> can be via pipe (use manning’s then) or another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41EA-110C-46B1-99CC-9BFB47246D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0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2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2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10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BEF87B-F24E-44C7-8BEE-0C6CF402B03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F7ABBB-5FBD-41D9-8F8E-E41F2C2985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Brushy Creek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Chan, </a:t>
            </a:r>
            <a:r>
              <a:rPr lang="en-US" dirty="0" err="1" smtClean="0"/>
              <a:t>rukundo</a:t>
            </a:r>
            <a:r>
              <a:rPr lang="en-US" dirty="0" smtClean="0"/>
              <a:t> </a:t>
            </a:r>
            <a:r>
              <a:rPr lang="en-US" dirty="0" err="1" smtClean="0"/>
              <a:t>gahigiro</a:t>
            </a:r>
            <a:r>
              <a:rPr lang="en-US" dirty="0" smtClean="0"/>
              <a:t>, </a:t>
            </a:r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Process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9" y="1846263"/>
            <a:ext cx="7426568" cy="4022725"/>
          </a:xfrm>
        </p:spPr>
      </p:pic>
    </p:spTree>
    <p:extLst>
      <p:ext uri="{BB962C8B-B14F-4D97-AF65-F5344CB8AC3E}">
        <p14:creationId xmlns:p14="http://schemas.microsoft.com/office/powerpoint/2010/main" val="19057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09" y="1846263"/>
            <a:ext cx="7556708" cy="4022725"/>
          </a:xfrm>
        </p:spPr>
      </p:pic>
    </p:spTree>
    <p:extLst>
      <p:ext uri="{BB962C8B-B14F-4D97-AF65-F5344CB8AC3E}">
        <p14:creationId xmlns:p14="http://schemas.microsoft.com/office/powerpoint/2010/main" val="29159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9" y="1846263"/>
            <a:ext cx="7426568" cy="4022725"/>
          </a:xfrm>
        </p:spPr>
      </p:pic>
    </p:spTree>
    <p:extLst>
      <p:ext uri="{BB962C8B-B14F-4D97-AF65-F5344CB8AC3E}">
        <p14:creationId xmlns:p14="http://schemas.microsoft.com/office/powerpoint/2010/main" val="24454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Process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6" y="2013675"/>
            <a:ext cx="5936565" cy="321564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41" y="2114179"/>
            <a:ext cx="4373619" cy="3115136"/>
          </a:xfrm>
        </p:spPr>
      </p:pic>
    </p:spTree>
    <p:extLst>
      <p:ext uri="{BB962C8B-B14F-4D97-AF65-F5344CB8AC3E}">
        <p14:creationId xmlns:p14="http://schemas.microsoft.com/office/powerpoint/2010/main" val="30057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Process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8" y="1846263"/>
            <a:ext cx="7426569" cy="4022725"/>
          </a:xfrm>
        </p:spPr>
      </p:pic>
    </p:spTree>
    <p:extLst>
      <p:ext uri="{BB962C8B-B14F-4D97-AF65-F5344CB8AC3E}">
        <p14:creationId xmlns:p14="http://schemas.microsoft.com/office/powerpoint/2010/main" val="25261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Is the current study area working well? No!</a:t>
            </a:r>
          </a:p>
          <a:p>
            <a:pPr lvl="1"/>
            <a:r>
              <a:rPr lang="en-US" sz="2800" dirty="0" smtClean="0"/>
              <a:t>Bridge becomes unusable</a:t>
            </a:r>
            <a:endParaRPr lang="en-US" sz="2800" dirty="0"/>
          </a:p>
          <a:p>
            <a:pPr lvl="1"/>
            <a:r>
              <a:rPr lang="en-US" sz="2800" dirty="0" smtClean="0"/>
              <a:t>Water elevation rises significantly</a:t>
            </a:r>
          </a:p>
          <a:p>
            <a:pPr lvl="1"/>
            <a:r>
              <a:rPr lang="en-US" sz="2800" dirty="0" smtClean="0"/>
              <a:t>Houses are in flood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7" y="3242854"/>
            <a:ext cx="5048518" cy="27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Evaluation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85" y="1846263"/>
            <a:ext cx="9087356" cy="4022725"/>
          </a:xfrm>
        </p:spPr>
      </p:pic>
    </p:spTree>
    <p:extLst>
      <p:ext uri="{BB962C8B-B14F-4D97-AF65-F5344CB8AC3E}">
        <p14:creationId xmlns:p14="http://schemas.microsoft.com/office/powerpoint/2010/main" val="14161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Remove the bridge</a:t>
            </a:r>
          </a:p>
          <a:p>
            <a:r>
              <a:rPr lang="en-US" sz="3000" dirty="0" smtClean="0"/>
              <a:t>Design a different bridge</a:t>
            </a:r>
          </a:p>
          <a:p>
            <a:r>
              <a:rPr lang="en-US" sz="3000" dirty="0" smtClean="0"/>
              <a:t>Divert flow to the park to the south via pipe or another channel</a:t>
            </a:r>
          </a:p>
        </p:txBody>
      </p:sp>
    </p:spTree>
    <p:extLst>
      <p:ext uri="{BB962C8B-B14F-4D97-AF65-F5344CB8AC3E}">
        <p14:creationId xmlns:p14="http://schemas.microsoft.com/office/powerpoint/2010/main" val="21034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What differences would the changes cause?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4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Option 1: Remove Bridge: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2327141"/>
            <a:ext cx="7328079" cy="39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27" y="1846263"/>
            <a:ext cx="4484072" cy="4022725"/>
          </a:xfrm>
        </p:spPr>
      </p:pic>
    </p:spTree>
    <p:extLst>
      <p:ext uri="{BB962C8B-B14F-4D97-AF65-F5344CB8AC3E}">
        <p14:creationId xmlns:p14="http://schemas.microsoft.com/office/powerpoint/2010/main" val="26644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Removing the bridge: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ecreases the spread of the water on the north bank by 1.85 </a:t>
            </a:r>
            <a:r>
              <a:rPr lang="en-US" sz="2800" dirty="0" err="1" smtClean="0"/>
              <a:t>ft</a:t>
            </a:r>
            <a:endParaRPr lang="en-US" sz="2800" dirty="0"/>
          </a:p>
          <a:p>
            <a:pPr lvl="1"/>
            <a:r>
              <a:rPr lang="en-US" sz="2800" dirty="0" smtClean="0"/>
              <a:t>Decreases water surface elevation by 0.05 </a:t>
            </a:r>
            <a:r>
              <a:rPr lang="en-US" sz="2800" dirty="0" err="1" smtClean="0"/>
              <a:t>ft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2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Option 2: Design a different bridge</a:t>
            </a:r>
          </a:p>
          <a:p>
            <a:pPr lvl="1"/>
            <a:r>
              <a:rPr lang="en-US" sz="2800" dirty="0" smtClean="0"/>
              <a:t>Haven’t done this yet.</a:t>
            </a:r>
          </a:p>
          <a:p>
            <a:pPr lvl="1"/>
            <a:r>
              <a:rPr lang="en-US" sz="2800" dirty="0" smtClean="0"/>
              <a:t>But given the negligible impact removing the bridge had, a different bridge is unlikely to make much of a difference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21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Option 3: Divert flow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192" y="2374643"/>
            <a:ext cx="53625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Impact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8" y="1846263"/>
            <a:ext cx="7426569" cy="4022725"/>
          </a:xfrm>
        </p:spPr>
      </p:pic>
    </p:spTree>
    <p:extLst>
      <p:ext uri="{BB962C8B-B14F-4D97-AF65-F5344CB8AC3E}">
        <p14:creationId xmlns:p14="http://schemas.microsoft.com/office/powerpoint/2010/main" val="32143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Diverting flow from the tributary:</a:t>
            </a:r>
          </a:p>
          <a:p>
            <a:pPr lvl="1"/>
            <a:r>
              <a:rPr lang="en-US" sz="2800" dirty="0"/>
              <a:t>Decreases the spread of the water on the north bank by </a:t>
            </a:r>
            <a:r>
              <a:rPr lang="en-US" sz="2800" dirty="0" smtClean="0"/>
              <a:t>67.14 </a:t>
            </a:r>
            <a:r>
              <a:rPr lang="en-US" sz="2800" dirty="0" err="1"/>
              <a:t>ft</a:t>
            </a:r>
            <a:endParaRPr lang="en-US" sz="2800" dirty="0"/>
          </a:p>
          <a:p>
            <a:pPr lvl="1"/>
            <a:r>
              <a:rPr lang="en-US" sz="2800" dirty="0"/>
              <a:t>Decreases water surface elevation by </a:t>
            </a:r>
            <a:r>
              <a:rPr lang="en-US" sz="2800" dirty="0" smtClean="0"/>
              <a:t>1.43 </a:t>
            </a:r>
            <a:r>
              <a:rPr lang="en-US" sz="2800" dirty="0" err="1"/>
              <a:t>ft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0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12" y="1999399"/>
            <a:ext cx="8253873" cy="37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So far, diverting the flow is the only option with any appreciable effect.</a:t>
            </a:r>
          </a:p>
          <a:p>
            <a:pPr marL="0" indent="0">
              <a:buNone/>
            </a:pPr>
            <a:r>
              <a:rPr lang="en-US" sz="3000" dirty="0" smtClean="0"/>
              <a:t>We will construct a </a:t>
            </a:r>
            <a:r>
              <a:rPr lang="en-US" sz="3000" dirty="0" err="1" smtClean="0"/>
              <a:t>basemap</a:t>
            </a:r>
            <a:r>
              <a:rPr lang="en-US" sz="3000" dirty="0" smtClean="0"/>
              <a:t> with a floodplain map based on that HEC-RAS run</a:t>
            </a:r>
          </a:p>
        </p:txBody>
      </p:sp>
    </p:spTree>
    <p:extLst>
      <p:ext uri="{BB962C8B-B14F-4D97-AF65-F5344CB8AC3E}">
        <p14:creationId xmlns:p14="http://schemas.microsoft.com/office/powerpoint/2010/main" val="9757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29" y="1846263"/>
            <a:ext cx="5399067" cy="4022725"/>
          </a:xfrm>
        </p:spPr>
      </p:pic>
    </p:spTree>
    <p:extLst>
      <p:ext uri="{BB962C8B-B14F-4D97-AF65-F5344CB8AC3E}">
        <p14:creationId xmlns:p14="http://schemas.microsoft.com/office/powerpoint/2010/main" val="8799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89" y="1846263"/>
            <a:ext cx="8910147" cy="4022725"/>
          </a:xfrm>
        </p:spPr>
      </p:pic>
    </p:spTree>
    <p:extLst>
      <p:ext uri="{BB962C8B-B14F-4D97-AF65-F5344CB8AC3E}">
        <p14:creationId xmlns:p14="http://schemas.microsoft.com/office/powerpoint/2010/main" val="11418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12" y="1870860"/>
            <a:ext cx="6870302" cy="3973531"/>
          </a:xfrm>
        </p:spPr>
      </p:pic>
    </p:spTree>
    <p:extLst>
      <p:ext uri="{BB962C8B-B14F-4D97-AF65-F5344CB8AC3E}">
        <p14:creationId xmlns:p14="http://schemas.microsoft.com/office/powerpoint/2010/main" val="1465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How should the study area be described?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4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Representation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31" y="1846263"/>
            <a:ext cx="6691264" cy="4022725"/>
          </a:xfrm>
        </p:spPr>
      </p:pic>
    </p:spTree>
    <p:extLst>
      <p:ext uri="{BB962C8B-B14F-4D97-AF65-F5344CB8AC3E}">
        <p14:creationId xmlns:p14="http://schemas.microsoft.com/office/powerpoint/2010/main" val="37814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Representation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31" y="1846263"/>
            <a:ext cx="6691264" cy="4022725"/>
          </a:xfrm>
        </p:spPr>
      </p:pic>
    </p:spTree>
    <p:extLst>
      <p:ext uri="{BB962C8B-B14F-4D97-AF65-F5344CB8AC3E}">
        <p14:creationId xmlns:p14="http://schemas.microsoft.com/office/powerpoint/2010/main" val="5894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How does the study area operate?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270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266</TotalTime>
  <Words>309</Words>
  <Application>Microsoft Office PowerPoint</Application>
  <PresentationFormat>Custom</PresentationFormat>
  <Paragraphs>53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</vt:lpstr>
      <vt:lpstr>Brushy Creek</vt:lpstr>
      <vt:lpstr>Introduction</vt:lpstr>
      <vt:lpstr>Introduction</vt:lpstr>
      <vt:lpstr>Introduction</vt:lpstr>
      <vt:lpstr>Introduction</vt:lpstr>
      <vt:lpstr>Step 1: Representation</vt:lpstr>
      <vt:lpstr>Step 1: Representation</vt:lpstr>
      <vt:lpstr>Step 1: Representation</vt:lpstr>
      <vt:lpstr>Step 2: Process</vt:lpstr>
      <vt:lpstr>Step 2: Process</vt:lpstr>
      <vt:lpstr>Step 2: Process</vt:lpstr>
      <vt:lpstr>Step 2: Process</vt:lpstr>
      <vt:lpstr>Step 2: Process</vt:lpstr>
      <vt:lpstr>Step 2: Process</vt:lpstr>
      <vt:lpstr>Step 3: Evaluation</vt:lpstr>
      <vt:lpstr>Step 3: Evaluation</vt:lpstr>
      <vt:lpstr>Step 4: Change</vt:lpstr>
      <vt:lpstr>Step 5: Impact</vt:lpstr>
      <vt:lpstr>Impact</vt:lpstr>
      <vt:lpstr>Step 5: Impact</vt:lpstr>
      <vt:lpstr>Step 5: Impact</vt:lpstr>
      <vt:lpstr>Step 5: Impact</vt:lpstr>
      <vt:lpstr>Step 5: Impact</vt:lpstr>
      <vt:lpstr>Step 5: Impact</vt:lpstr>
      <vt:lpstr>Step 5: Impact</vt:lpstr>
      <vt:lpstr>Step 6: Decision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Brushy Creek</dc:title>
  <dc:creator>Chan, Alexander K</dc:creator>
  <cp:lastModifiedBy>Maidment</cp:lastModifiedBy>
  <cp:revision>52</cp:revision>
  <dcterms:created xsi:type="dcterms:W3CDTF">2014-04-21T15:16:30Z</dcterms:created>
  <dcterms:modified xsi:type="dcterms:W3CDTF">2014-04-24T14:14:27Z</dcterms:modified>
</cp:coreProperties>
</file>