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D8BD-B130-4AFF-B1DA-F880CC206212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2A6F-E859-448B-91BF-45F204803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7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D8BD-B130-4AFF-B1DA-F880CC206212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2A6F-E859-448B-91BF-45F204803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9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D8BD-B130-4AFF-B1DA-F880CC206212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2A6F-E859-448B-91BF-45F204803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D8BD-B130-4AFF-B1DA-F880CC206212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2A6F-E859-448B-91BF-45F204803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2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D8BD-B130-4AFF-B1DA-F880CC206212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2A6F-E859-448B-91BF-45F204803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7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D8BD-B130-4AFF-B1DA-F880CC206212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2A6F-E859-448B-91BF-45F204803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5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D8BD-B130-4AFF-B1DA-F880CC206212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2A6F-E859-448B-91BF-45F204803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4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D8BD-B130-4AFF-B1DA-F880CC206212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2A6F-E859-448B-91BF-45F204803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4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D8BD-B130-4AFF-B1DA-F880CC206212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2A6F-E859-448B-91BF-45F204803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0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D8BD-B130-4AFF-B1DA-F880CC206212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2A6F-E859-448B-91BF-45F204803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4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D8BD-B130-4AFF-B1DA-F880CC206212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2A6F-E859-448B-91BF-45F204803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1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FD8BD-B130-4AFF-B1DA-F880CC206212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E2A6F-E859-448B-91BF-45F204803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0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HW2 Discussion 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742761"/>
              </p:ext>
            </p:extLst>
          </p:nvPr>
        </p:nvGraphicFramePr>
        <p:xfrm>
          <a:off x="762000" y="1524000"/>
          <a:ext cx="6490862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3" imgW="3576960" imgH="2897280" progId="">
                  <p:embed/>
                </p:oleObj>
              </mc:Choice>
              <mc:Fallback>
                <p:oleObj r:id="rId3" imgW="3576960" imgH="28972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524000"/>
                        <a:ext cx="6490862" cy="525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354903"/>
              </p:ext>
            </p:extLst>
          </p:nvPr>
        </p:nvGraphicFramePr>
        <p:xfrm>
          <a:off x="1752600" y="1600200"/>
          <a:ext cx="6527800" cy="177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281"/>
                <a:gridCol w="901262"/>
                <a:gridCol w="875874"/>
                <a:gridCol w="1056761"/>
                <a:gridCol w="875874"/>
                <a:gridCol w="837793"/>
                <a:gridCol w="913955"/>
              </a:tblGrid>
              <a:tr h="118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Mbed CO2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MBath</a:t>
                      </a:r>
                      <a:r>
                        <a:rPr lang="en-US" sz="1100" u="none" strike="noStrike" dirty="0">
                          <a:effectLst/>
                        </a:rPr>
                        <a:t> CO2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Laundry CO2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Living CO2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SBed CO2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Bath CO2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Control CO2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31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</a:t>
            </a:r>
            <a:r>
              <a:rPr lang="en-US" dirty="0"/>
              <a:t>leakage </a:t>
            </a:r>
            <a:r>
              <a:rPr lang="en-US" dirty="0" smtClean="0"/>
              <a:t>areas (ELA)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</a:t>
            </a:r>
            <a:r>
              <a:rPr lang="en-US" dirty="0"/>
              <a:t>as the area of a special nozzle-shaped hole (similar to the </a:t>
            </a:r>
            <a:r>
              <a:rPr lang="en-US"/>
              <a:t>inlet </a:t>
            </a:r>
            <a:r>
              <a:rPr lang="en-US" smtClean="0"/>
              <a:t>of your </a:t>
            </a:r>
            <a:r>
              <a:rPr lang="en-US" dirty="0"/>
              <a:t>Blower Door fan) that would leak the same amount of air as </a:t>
            </a:r>
            <a:r>
              <a:rPr lang="en-US"/>
              <a:t>the </a:t>
            </a:r>
            <a:r>
              <a:rPr lang="en-US" smtClean="0"/>
              <a:t>building does </a:t>
            </a:r>
            <a:r>
              <a:rPr lang="en-US" dirty="0"/>
              <a:t>at a pressure of 4 </a:t>
            </a:r>
            <a:r>
              <a:rPr lang="en-US" dirty="0" err="1"/>
              <a:t>Pascals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748212"/>
            <a:ext cx="3200400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953000"/>
            <a:ext cx="22098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29000" y="5181600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C and n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95600" y="5366266"/>
            <a:ext cx="381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05400" y="5358606"/>
            <a:ext cx="381000" cy="76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46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HW2 Discussion  </vt:lpstr>
      <vt:lpstr>Effective leakage areas (ELA)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HW2 Discussion  </dc:title>
  <dc:creator>CFDprc1</dc:creator>
  <cp:lastModifiedBy>CFDprc1</cp:lastModifiedBy>
  <cp:revision>3</cp:revision>
  <dcterms:created xsi:type="dcterms:W3CDTF">2012-04-03T14:16:38Z</dcterms:created>
  <dcterms:modified xsi:type="dcterms:W3CDTF">2012-04-03T14:22:24Z</dcterms:modified>
</cp:coreProperties>
</file>