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09A7C-8F17-4046-ABEC-D7240A1AADDE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A637F-FCBC-4B46-95AC-03EC84B3A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9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A637F-FCBC-4B46-95AC-03EC84B3A34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A637F-FCBC-4B46-95AC-03EC84B3A34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A637F-FCBC-4B46-95AC-03EC84B3A34E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A637F-FCBC-4B46-95AC-03EC84B3A34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A637F-FCBC-4B46-95AC-03EC84B3A34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A637F-FCBC-4B46-95AC-03EC84B3A34E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A637F-FCBC-4B46-95AC-03EC84B3A34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A637F-FCBC-4B46-95AC-03EC84B3A34E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A637F-FCBC-4B46-95AC-03EC84B3A34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8E8C-C670-4B1C-8B9C-3904FE618C38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377F-4185-451E-B2B6-8F80E88D6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21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8E8C-C670-4B1C-8B9C-3904FE618C38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377F-4185-451E-B2B6-8F80E88D6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5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8E8C-C670-4B1C-8B9C-3904FE618C38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377F-4185-451E-B2B6-8F80E88D6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11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8E8C-C670-4B1C-8B9C-3904FE618C38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377F-4185-451E-B2B6-8F80E88D6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8E8C-C670-4B1C-8B9C-3904FE618C38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377F-4185-451E-B2B6-8F80E88D6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6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8E8C-C670-4B1C-8B9C-3904FE618C38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377F-4185-451E-B2B6-8F80E88D6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70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8E8C-C670-4B1C-8B9C-3904FE618C38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377F-4185-451E-B2B6-8F80E88D6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0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8E8C-C670-4B1C-8B9C-3904FE618C38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377F-4185-451E-B2B6-8F80E88D6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14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8E8C-C670-4B1C-8B9C-3904FE618C38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377F-4185-451E-B2B6-8F80E88D6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6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8E8C-C670-4B1C-8B9C-3904FE618C38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377F-4185-451E-B2B6-8F80E88D6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8E8C-C670-4B1C-8B9C-3904FE618C38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377F-4185-451E-B2B6-8F80E88D6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50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08E8C-C670-4B1C-8B9C-3904FE618C38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6377F-4185-451E-B2B6-8F80E88D6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5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/>
              <a:t>Searching for Sulfur Gases in Norris Geyser Basin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05400"/>
            <a:ext cx="6400800" cy="1752600"/>
          </a:xfrm>
        </p:spPr>
        <p:txBody>
          <a:bodyPr/>
          <a:lstStyle/>
          <a:p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Lindsey Sydow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70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ArcGIS online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Somewhat of a failure</a:t>
            </a:r>
          </a:p>
          <a:p>
            <a:r>
              <a:rPr lang="en-US" dirty="0" smtClean="0"/>
              <a:t>Not enough detail for my purposes</a:t>
            </a:r>
          </a:p>
          <a:p>
            <a:r>
              <a:rPr lang="en-US" dirty="0" smtClean="0"/>
              <a:t>Thermal features: too few</a:t>
            </a:r>
          </a:p>
          <a:p>
            <a:r>
              <a:rPr lang="en-US" dirty="0" smtClean="0"/>
              <a:t>Geological maps: too great of scope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468181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0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USGS.gov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National Geologic Map Database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638" y="2388622"/>
            <a:ext cx="3493311" cy="352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Tells you which results have GIS data!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743200"/>
            <a:ext cx="4041775" cy="305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Curved Connector 12"/>
          <p:cNvCxnSpPr>
            <a:stCxn id="6" idx="1"/>
          </p:cNvCxnSpPr>
          <p:nvPr/>
        </p:nvCxnSpPr>
        <p:spPr>
          <a:xfrm rot="10800000" flipV="1">
            <a:off x="4648200" y="2148680"/>
            <a:ext cx="12700" cy="2728119"/>
          </a:xfrm>
          <a:prstGeom prst="curvedConnector4">
            <a:avLst>
              <a:gd name="adj1" fmla="val 2911110"/>
              <a:gd name="adj2" fmla="val 99726"/>
            </a:avLst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47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Manipulating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Need to adjust points (flowing springs) and polygons (pools or springs) to be a single layer: “</a:t>
            </a:r>
            <a:r>
              <a:rPr lang="en-US" dirty="0" err="1" smtClean="0"/>
              <a:t>water_features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“Select by attributes” to separate springs from vents and other  non-water point features </a:t>
            </a:r>
            <a:r>
              <a:rPr lang="en-US" i="1" dirty="0" smtClean="0"/>
              <a:t>(New layer: Springs)</a:t>
            </a:r>
            <a:endParaRPr lang="en-US" dirty="0" smtClean="0"/>
          </a:p>
          <a:p>
            <a:pPr lvl="1"/>
            <a:r>
              <a:rPr lang="en-US" dirty="0" smtClean="0"/>
              <a:t>“Feature to Point” to turn pools into points </a:t>
            </a:r>
            <a:r>
              <a:rPr lang="en-US" i="1" dirty="0" smtClean="0"/>
              <a:t>(New layer: </a:t>
            </a:r>
            <a:r>
              <a:rPr lang="en-US" i="1" dirty="0" err="1" smtClean="0"/>
              <a:t>basin_centroids</a:t>
            </a:r>
            <a:r>
              <a:rPr lang="en-US" i="1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“Merge” to join the two new layers into one: </a:t>
            </a:r>
            <a:r>
              <a:rPr lang="en-US" i="1" dirty="0" err="1" smtClean="0"/>
              <a:t>water_features</a:t>
            </a:r>
            <a:r>
              <a:rPr lang="en-US" i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31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of the Features near Cinder Pool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5" t="23094" r="57484" b="22558"/>
          <a:stretch/>
        </p:blipFill>
        <p:spPr bwMode="auto">
          <a:xfrm>
            <a:off x="914400" y="1600200"/>
            <a:ext cx="7239000" cy="483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29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Acquired Chemical Data from PDFs</a:t>
            </a:r>
            <a:br>
              <a:rPr lang="en-US" dirty="0" smtClean="0"/>
            </a:br>
            <a:r>
              <a:rPr lang="en-US" sz="3100" dirty="0" smtClean="0"/>
              <a:t>(Yes, that is as bad as it sounds)</a:t>
            </a:r>
            <a:endParaRPr lang="en-US" sz="31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I acquired my pH data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What will be added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248362" cy="395128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17174"/>
            <a:ext cx="3657600" cy="464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6" t="13771" r="68216" b="7636"/>
          <a:stretch/>
        </p:blipFill>
        <p:spPr bwMode="auto">
          <a:xfrm>
            <a:off x="4552244" y="2133601"/>
            <a:ext cx="3429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20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factors for identifying features of interest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Water temperature 85-110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</a:p>
          <a:p>
            <a:r>
              <a:rPr lang="en-US" dirty="0" smtClean="0"/>
              <a:t>pH between 3 and 4.5</a:t>
            </a:r>
          </a:p>
          <a:p>
            <a:r>
              <a:rPr lang="en-US" dirty="0" smtClean="0"/>
              <a:t>Not necessarily requirements</a:t>
            </a:r>
          </a:p>
          <a:p>
            <a:pPr lvl="1"/>
            <a:r>
              <a:rPr lang="en-US" dirty="0" smtClean="0"/>
              <a:t>Geology—fluvial deposits</a:t>
            </a:r>
          </a:p>
          <a:p>
            <a:pPr lvl="1"/>
            <a:r>
              <a:rPr lang="en-US" dirty="0" smtClean="0"/>
              <a:t>Proximity to Cinder Pool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62000" y="2133600"/>
            <a:ext cx="5105400" cy="12954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96000" y="3048000"/>
            <a:ext cx="2835442" cy="1477328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 Cinder Pool: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Temperature is ~90</a:t>
            </a:r>
            <a:r>
              <a:rPr lang="en-US" baseline="30000" dirty="0" smtClean="0"/>
              <a:t>o</a:t>
            </a:r>
            <a:r>
              <a:rPr lang="en-US" dirty="0" smtClean="0"/>
              <a:t>C at the surface, but 113</a:t>
            </a:r>
            <a:r>
              <a:rPr lang="en-US" baseline="30000" dirty="0" smtClean="0"/>
              <a:t>o</a:t>
            </a:r>
            <a:r>
              <a:rPr lang="en-US" dirty="0" smtClean="0"/>
              <a:t>C at the bottom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pH is ~4</a:t>
            </a:r>
            <a:endParaRPr lang="en-US" dirty="0"/>
          </a:p>
        </p:txBody>
      </p:sp>
      <p:cxnSp>
        <p:nvCxnSpPr>
          <p:cNvPr id="17" name="Curved Connector 16"/>
          <p:cNvCxnSpPr/>
          <p:nvPr/>
        </p:nvCxnSpPr>
        <p:spPr>
          <a:xfrm rot="16200000" flipH="1">
            <a:off x="5943600" y="2514599"/>
            <a:ext cx="533401" cy="533400"/>
          </a:xfrm>
          <a:prstGeom prst="curvedConnector3">
            <a:avLst>
              <a:gd name="adj1" fmla="val 34211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68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Still to be dealt with: projection issues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“events” layer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“UTM” layer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7" t="22766" r="67580" b="27144"/>
          <a:stretch/>
        </p:blipFill>
        <p:spPr bwMode="auto">
          <a:xfrm>
            <a:off x="381000" y="2306672"/>
            <a:ext cx="3810000" cy="339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5" t="23225" r="67583" b="26530"/>
          <a:stretch/>
        </p:blipFill>
        <p:spPr bwMode="auto">
          <a:xfrm>
            <a:off x="4577596" y="2285999"/>
            <a:ext cx="3880603" cy="343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59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remains?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smtClean="0"/>
              <a:t>EITHER joining my </a:t>
            </a:r>
            <a:r>
              <a:rPr lang="en-US" dirty="0"/>
              <a:t>point </a:t>
            </a:r>
            <a:r>
              <a:rPr lang="en-US" dirty="0" err="1"/>
              <a:t>shapefiles</a:t>
            </a:r>
            <a:r>
              <a:rPr lang="en-US" dirty="0"/>
              <a:t> OR </a:t>
            </a:r>
            <a:r>
              <a:rPr lang="en-US" dirty="0" smtClean="0"/>
              <a:t>projecting </a:t>
            </a:r>
            <a:r>
              <a:rPr lang="en-US" dirty="0"/>
              <a:t>these same features from the </a:t>
            </a:r>
            <a:r>
              <a:rPr lang="en-US" dirty="0" smtClean="0"/>
              <a:t>USGS chemical data—rest of data is already ready to go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Using </a:t>
            </a:r>
            <a:r>
              <a:rPr lang="en-US" dirty="0"/>
              <a:t>previously mentioned criteria to select by attributes the best features to sample during next </a:t>
            </a:r>
            <a:r>
              <a:rPr lang="en-US" dirty="0" smtClean="0"/>
              <a:t>Yellowstone trip.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58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261</Words>
  <Application>Microsoft Office PowerPoint</Application>
  <PresentationFormat>On-screen Show (4:3)</PresentationFormat>
  <Paragraphs>47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Searching for Sulfur Gases in Norris Geyser Basin</vt:lpstr>
      <vt:lpstr>Searching ArcGIS online</vt:lpstr>
      <vt:lpstr>Searching USGS.gov</vt:lpstr>
      <vt:lpstr>Manipulating Data</vt:lpstr>
      <vt:lpstr>Some of the Features near Cinder Pool</vt:lpstr>
      <vt:lpstr>Acquired Chemical Data from PDFs (Yes, that is as bad as it sounds)</vt:lpstr>
      <vt:lpstr>Major factors for identifying features of interest</vt:lpstr>
      <vt:lpstr>Still to be dealt with: projection issues</vt:lpstr>
      <vt:lpstr>What remains?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Search for Sulfur Gases</dc:title>
  <dc:creator>Sydow, Lindsey A</dc:creator>
  <cp:lastModifiedBy>Maidment</cp:lastModifiedBy>
  <cp:revision>18</cp:revision>
  <dcterms:created xsi:type="dcterms:W3CDTF">2011-11-21T23:34:21Z</dcterms:created>
  <dcterms:modified xsi:type="dcterms:W3CDTF">2011-11-22T13:24:33Z</dcterms:modified>
</cp:coreProperties>
</file>