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63" r:id="rId6"/>
    <p:sldId id="259" r:id="rId7"/>
    <p:sldId id="262" r:id="rId8"/>
    <p:sldId id="260" r:id="rId9"/>
    <p:sldId id="272" r:id="rId10"/>
    <p:sldId id="264" r:id="rId11"/>
    <p:sldId id="265" r:id="rId12"/>
    <p:sldId id="273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re%20martinez\Documents\UT%20Austin\Courses%20S1\CE%20394K%20-%20GIS%20in%20Water%20Resources\Term%20Project\LandUse2008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Austin's Land use in 2008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9"/>
              <c:layout>
                <c:manualLayout>
                  <c:x val="0.13411310288341621"/>
                  <c:y val="7.1039024313577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Graphs!$E$3:$E$12</c:f>
              <c:strCache>
                <c:ptCount val="10"/>
                <c:pt idx="0">
                  <c:v>Undevelopped</c:v>
                </c:pt>
                <c:pt idx="1">
                  <c:v>Housing</c:v>
                </c:pt>
                <c:pt idx="2">
                  <c:v>Open space</c:v>
                </c:pt>
                <c:pt idx="3">
                  <c:v>Agriculture</c:v>
                </c:pt>
                <c:pt idx="4">
                  <c:v>Transport</c:v>
                </c:pt>
                <c:pt idx="5">
                  <c:v>Others</c:v>
                </c:pt>
                <c:pt idx="6">
                  <c:v>Water</c:v>
                </c:pt>
                <c:pt idx="7">
                  <c:v>Civic</c:v>
                </c:pt>
                <c:pt idx="8">
                  <c:v>Industrial</c:v>
                </c:pt>
                <c:pt idx="9">
                  <c:v>Commercial</c:v>
                </c:pt>
              </c:strCache>
            </c:strRef>
          </c:cat>
          <c:val>
            <c:numRef>
              <c:f>Graphs!$F$3:$F$12</c:f>
              <c:numCache>
                <c:formatCode>0.00%</c:formatCode>
                <c:ptCount val="10"/>
                <c:pt idx="0">
                  <c:v>0.24365215571559914</c:v>
                </c:pt>
                <c:pt idx="1">
                  <c:v>0.24130681344204374</c:v>
                </c:pt>
                <c:pt idx="2">
                  <c:v>0.16326206149158759</c:v>
                </c:pt>
                <c:pt idx="3">
                  <c:v>0.10805209495915617</c:v>
                </c:pt>
                <c:pt idx="4">
                  <c:v>0.10388868610507843</c:v>
                </c:pt>
                <c:pt idx="5">
                  <c:v>3.8369345802997286E-2</c:v>
                </c:pt>
                <c:pt idx="6">
                  <c:v>2.5549168962514357E-2</c:v>
                </c:pt>
                <c:pt idx="7">
                  <c:v>2.5463085884090686E-2</c:v>
                </c:pt>
                <c:pt idx="8">
                  <c:v>2.5426510863155595E-2</c:v>
                </c:pt>
                <c:pt idx="9">
                  <c:v>2.5030076773777266E-2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31ABA-262E-46E0-8FF5-E74D391A3907}" type="doc">
      <dgm:prSet loTypeId="urn:microsoft.com/office/officeart/2005/8/layout/pyramid1" loCatId="pyramid" qsTypeId="urn:microsoft.com/office/officeart/2005/8/quickstyle/3d1" qsCatId="3D" csTypeId="urn:microsoft.com/office/officeart/2005/8/colors/accent3_2" csCatId="accent3" phldr="1"/>
      <dgm:spPr/>
    </dgm:pt>
    <dgm:pt modelId="{CE86A2F1-F74C-4EA0-B289-1E45F91BA71F}">
      <dgm:prSet phldrT="[Texte]"/>
      <dgm:spPr/>
      <dgm:t>
        <a:bodyPr/>
        <a:lstStyle/>
        <a:p>
          <a:r>
            <a:rPr lang="fr-FR" dirty="0" err="1" smtClean="0"/>
            <a:t>What</a:t>
          </a:r>
          <a:r>
            <a:rPr lang="fr-FR" dirty="0" smtClean="0"/>
            <a:t> </a:t>
          </a:r>
          <a:r>
            <a:rPr lang="fr-FR" dirty="0" err="1" smtClean="0"/>
            <a:t>would</a:t>
          </a:r>
          <a:r>
            <a:rPr lang="fr-FR" dirty="0" smtClean="0"/>
            <a:t> </a:t>
          </a:r>
          <a:r>
            <a:rPr lang="fr-FR" dirty="0" err="1" smtClean="0"/>
            <a:t>be</a:t>
          </a:r>
          <a:r>
            <a:rPr lang="fr-FR" dirty="0" smtClean="0"/>
            <a:t> the </a:t>
          </a:r>
          <a:r>
            <a:rPr lang="fr-FR" dirty="0" err="1" smtClean="0"/>
            <a:t>economic</a:t>
          </a:r>
          <a:r>
            <a:rPr lang="fr-FR" dirty="0" smtClean="0"/>
            <a:t> impacts of flood in Austin ?</a:t>
          </a:r>
          <a:endParaRPr lang="en-US" dirty="0"/>
        </a:p>
      </dgm:t>
    </dgm:pt>
    <dgm:pt modelId="{2312D44F-D845-4A76-A8ED-F8F84E7070FF}" type="parTrans" cxnId="{80B1CAB4-6123-46B0-9C3F-C7942608D4A6}">
      <dgm:prSet/>
      <dgm:spPr/>
      <dgm:t>
        <a:bodyPr/>
        <a:lstStyle/>
        <a:p>
          <a:endParaRPr lang="en-US"/>
        </a:p>
      </dgm:t>
    </dgm:pt>
    <dgm:pt modelId="{3486AB37-E37B-428D-86F2-AF437FE59E91}" type="sibTrans" cxnId="{80B1CAB4-6123-46B0-9C3F-C7942608D4A6}">
      <dgm:prSet/>
      <dgm:spPr/>
      <dgm:t>
        <a:bodyPr/>
        <a:lstStyle/>
        <a:p>
          <a:endParaRPr lang="en-US"/>
        </a:p>
      </dgm:t>
    </dgm:pt>
    <dgm:pt modelId="{75529B44-B90C-4C5B-9C51-5DBA111EBF13}">
      <dgm:prSet phldrT="[Texte]"/>
      <dgm:spPr/>
      <dgm:t>
        <a:bodyPr/>
        <a:lstStyle/>
        <a:p>
          <a:r>
            <a:rPr lang="fr-FR" dirty="0" smtClean="0"/>
            <a:t>How </a:t>
          </a:r>
          <a:r>
            <a:rPr lang="fr-FR" dirty="0" err="1" smtClean="0"/>
            <a:t>different</a:t>
          </a:r>
          <a:r>
            <a:rPr lang="fr-FR" dirty="0" smtClean="0"/>
            <a:t> zones of Austin are </a:t>
          </a:r>
          <a:r>
            <a:rPr lang="fr-FR" dirty="0" err="1" smtClean="0"/>
            <a:t>threatned</a:t>
          </a:r>
          <a:r>
            <a:rPr lang="fr-FR" dirty="0" smtClean="0"/>
            <a:t> by flow?</a:t>
          </a:r>
          <a:endParaRPr lang="en-US" dirty="0"/>
        </a:p>
      </dgm:t>
    </dgm:pt>
    <dgm:pt modelId="{96A582FA-3FB1-4AD7-A956-9E560C73AC98}" type="parTrans" cxnId="{869A9363-5F0E-4245-8D4C-FE1BA4487A01}">
      <dgm:prSet/>
      <dgm:spPr/>
      <dgm:t>
        <a:bodyPr/>
        <a:lstStyle/>
        <a:p>
          <a:endParaRPr lang="en-US"/>
        </a:p>
      </dgm:t>
    </dgm:pt>
    <dgm:pt modelId="{A9C4CC8D-CA6E-45FD-968A-0A7413ABACE0}" type="sibTrans" cxnId="{869A9363-5F0E-4245-8D4C-FE1BA4487A01}">
      <dgm:prSet/>
      <dgm:spPr/>
      <dgm:t>
        <a:bodyPr/>
        <a:lstStyle/>
        <a:p>
          <a:endParaRPr lang="en-US"/>
        </a:p>
      </dgm:t>
    </dgm:pt>
    <dgm:pt modelId="{5B8D4BA7-F833-445F-9725-9B6DE5BD10D7}">
      <dgm:prSet phldrT="[Texte]"/>
      <dgm:spPr/>
      <dgm:t>
        <a:bodyPr/>
        <a:lstStyle/>
        <a:p>
          <a:r>
            <a:rPr lang="fr-FR" dirty="0" err="1" smtClean="0"/>
            <a:t>Which</a:t>
          </a:r>
          <a:r>
            <a:rPr lang="fr-FR" dirty="0" smtClean="0"/>
            <a:t> part of Austin are </a:t>
          </a:r>
          <a:r>
            <a:rPr lang="fr-FR" dirty="0" err="1" smtClean="0"/>
            <a:t>threatened</a:t>
          </a:r>
          <a:r>
            <a:rPr lang="fr-FR" dirty="0" smtClean="0"/>
            <a:t> by flow?</a:t>
          </a:r>
          <a:endParaRPr lang="en-US" dirty="0"/>
        </a:p>
      </dgm:t>
    </dgm:pt>
    <dgm:pt modelId="{116A7241-8473-40F1-A184-B4769CD8218F}" type="parTrans" cxnId="{DA83323D-4F63-4A9E-918A-6D6DB49E9375}">
      <dgm:prSet/>
      <dgm:spPr/>
      <dgm:t>
        <a:bodyPr/>
        <a:lstStyle/>
        <a:p>
          <a:endParaRPr lang="en-US"/>
        </a:p>
      </dgm:t>
    </dgm:pt>
    <dgm:pt modelId="{49EAB765-E4B6-4B22-BB4F-DE7E43288937}" type="sibTrans" cxnId="{DA83323D-4F63-4A9E-918A-6D6DB49E9375}">
      <dgm:prSet/>
      <dgm:spPr/>
      <dgm:t>
        <a:bodyPr/>
        <a:lstStyle/>
        <a:p>
          <a:endParaRPr lang="en-US"/>
        </a:p>
      </dgm:t>
    </dgm:pt>
    <dgm:pt modelId="{02DF4851-B73B-4F0C-9AB4-29C32C3FF104}" type="pres">
      <dgm:prSet presAssocID="{DCD31ABA-262E-46E0-8FF5-E74D391A3907}" presName="Name0" presStyleCnt="0">
        <dgm:presLayoutVars>
          <dgm:dir/>
          <dgm:animLvl val="lvl"/>
          <dgm:resizeHandles val="exact"/>
        </dgm:presLayoutVars>
      </dgm:prSet>
      <dgm:spPr/>
    </dgm:pt>
    <dgm:pt modelId="{77FC4845-1C57-4059-9E44-846120B17BF1}" type="pres">
      <dgm:prSet presAssocID="{CE86A2F1-F74C-4EA0-B289-1E45F91BA71F}" presName="Name8" presStyleCnt="0"/>
      <dgm:spPr/>
    </dgm:pt>
    <dgm:pt modelId="{1629765A-E89D-4351-8CD9-EC71D33D5C13}" type="pres">
      <dgm:prSet presAssocID="{CE86A2F1-F74C-4EA0-B289-1E45F91BA71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2ACBC-AE28-4BFE-82C9-27B5F99E9060}" type="pres">
      <dgm:prSet presAssocID="{CE86A2F1-F74C-4EA0-B289-1E45F91BA7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C7984-12F5-4F25-9B63-FC5B3252543B}" type="pres">
      <dgm:prSet presAssocID="{75529B44-B90C-4C5B-9C51-5DBA111EBF13}" presName="Name8" presStyleCnt="0"/>
      <dgm:spPr/>
    </dgm:pt>
    <dgm:pt modelId="{33668E2A-717E-4E1F-BA9A-97C0AE48A78D}" type="pres">
      <dgm:prSet presAssocID="{75529B44-B90C-4C5B-9C51-5DBA111EBF1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55292-C595-4E6B-B260-0D83188EAD69}" type="pres">
      <dgm:prSet presAssocID="{75529B44-B90C-4C5B-9C51-5DBA111EBF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D9234-30E7-4361-BB1C-C4086707D847}" type="pres">
      <dgm:prSet presAssocID="{5B8D4BA7-F833-445F-9725-9B6DE5BD10D7}" presName="Name8" presStyleCnt="0"/>
      <dgm:spPr/>
    </dgm:pt>
    <dgm:pt modelId="{406921A1-A794-4AB0-954D-25D80FE52D67}" type="pres">
      <dgm:prSet presAssocID="{5B8D4BA7-F833-445F-9725-9B6DE5BD10D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32AAE-C2B5-4079-A6C7-4D502B432A9C}" type="pres">
      <dgm:prSet presAssocID="{5B8D4BA7-F833-445F-9725-9B6DE5BD10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17802-F171-4D4E-9D91-A51C5E02749E}" type="presOf" srcId="{5B8D4BA7-F833-445F-9725-9B6DE5BD10D7}" destId="{A0132AAE-C2B5-4079-A6C7-4D502B432A9C}" srcOrd="1" destOrd="0" presId="urn:microsoft.com/office/officeart/2005/8/layout/pyramid1"/>
    <dgm:cxn modelId="{35592DBC-39CD-40B8-88B6-478635342AA8}" type="presOf" srcId="{CE86A2F1-F74C-4EA0-B289-1E45F91BA71F}" destId="{8F62ACBC-AE28-4BFE-82C9-27B5F99E9060}" srcOrd="1" destOrd="0" presId="urn:microsoft.com/office/officeart/2005/8/layout/pyramid1"/>
    <dgm:cxn modelId="{80B1CAB4-6123-46B0-9C3F-C7942608D4A6}" srcId="{DCD31ABA-262E-46E0-8FF5-E74D391A3907}" destId="{CE86A2F1-F74C-4EA0-B289-1E45F91BA71F}" srcOrd="0" destOrd="0" parTransId="{2312D44F-D845-4A76-A8ED-F8F84E7070FF}" sibTransId="{3486AB37-E37B-428D-86F2-AF437FE59E91}"/>
    <dgm:cxn modelId="{869A9363-5F0E-4245-8D4C-FE1BA4487A01}" srcId="{DCD31ABA-262E-46E0-8FF5-E74D391A3907}" destId="{75529B44-B90C-4C5B-9C51-5DBA111EBF13}" srcOrd="1" destOrd="0" parTransId="{96A582FA-3FB1-4AD7-A956-9E560C73AC98}" sibTransId="{A9C4CC8D-CA6E-45FD-968A-0A7413ABACE0}"/>
    <dgm:cxn modelId="{1029E8E5-257B-4526-9140-D96375DD3411}" type="presOf" srcId="{DCD31ABA-262E-46E0-8FF5-E74D391A3907}" destId="{02DF4851-B73B-4F0C-9AB4-29C32C3FF104}" srcOrd="0" destOrd="0" presId="urn:microsoft.com/office/officeart/2005/8/layout/pyramid1"/>
    <dgm:cxn modelId="{6157AD0A-C25E-4103-B40C-143C7C76F25D}" type="presOf" srcId="{CE86A2F1-F74C-4EA0-B289-1E45F91BA71F}" destId="{1629765A-E89D-4351-8CD9-EC71D33D5C13}" srcOrd="0" destOrd="0" presId="urn:microsoft.com/office/officeart/2005/8/layout/pyramid1"/>
    <dgm:cxn modelId="{BC679F7F-41D7-4551-920E-DDAE91466CEE}" type="presOf" srcId="{5B8D4BA7-F833-445F-9725-9B6DE5BD10D7}" destId="{406921A1-A794-4AB0-954D-25D80FE52D67}" srcOrd="0" destOrd="0" presId="urn:microsoft.com/office/officeart/2005/8/layout/pyramid1"/>
    <dgm:cxn modelId="{F15B71F6-F8BA-4F46-BBA4-F1475383BC3C}" type="presOf" srcId="{75529B44-B90C-4C5B-9C51-5DBA111EBF13}" destId="{85555292-C595-4E6B-B260-0D83188EAD69}" srcOrd="1" destOrd="0" presId="urn:microsoft.com/office/officeart/2005/8/layout/pyramid1"/>
    <dgm:cxn modelId="{E8496A59-4532-4826-B23C-159F49C9C1E2}" type="presOf" srcId="{75529B44-B90C-4C5B-9C51-5DBA111EBF13}" destId="{33668E2A-717E-4E1F-BA9A-97C0AE48A78D}" srcOrd="0" destOrd="0" presId="urn:microsoft.com/office/officeart/2005/8/layout/pyramid1"/>
    <dgm:cxn modelId="{DA83323D-4F63-4A9E-918A-6D6DB49E9375}" srcId="{DCD31ABA-262E-46E0-8FF5-E74D391A3907}" destId="{5B8D4BA7-F833-445F-9725-9B6DE5BD10D7}" srcOrd="2" destOrd="0" parTransId="{116A7241-8473-40F1-A184-B4769CD8218F}" sibTransId="{49EAB765-E4B6-4B22-BB4F-DE7E43288937}"/>
    <dgm:cxn modelId="{20D17D0B-39CF-4BB1-AF33-0249058246BE}" type="presParOf" srcId="{02DF4851-B73B-4F0C-9AB4-29C32C3FF104}" destId="{77FC4845-1C57-4059-9E44-846120B17BF1}" srcOrd="0" destOrd="0" presId="urn:microsoft.com/office/officeart/2005/8/layout/pyramid1"/>
    <dgm:cxn modelId="{7C41A235-8D31-4CEB-A6EB-709BCC804D64}" type="presParOf" srcId="{77FC4845-1C57-4059-9E44-846120B17BF1}" destId="{1629765A-E89D-4351-8CD9-EC71D33D5C13}" srcOrd="0" destOrd="0" presId="urn:microsoft.com/office/officeart/2005/8/layout/pyramid1"/>
    <dgm:cxn modelId="{FE4E1AED-B559-44CD-8E19-3E5200AB1A0E}" type="presParOf" srcId="{77FC4845-1C57-4059-9E44-846120B17BF1}" destId="{8F62ACBC-AE28-4BFE-82C9-27B5F99E9060}" srcOrd="1" destOrd="0" presId="urn:microsoft.com/office/officeart/2005/8/layout/pyramid1"/>
    <dgm:cxn modelId="{CE4B2A11-4B19-428E-B840-29A4E4E05D39}" type="presParOf" srcId="{02DF4851-B73B-4F0C-9AB4-29C32C3FF104}" destId="{F38C7984-12F5-4F25-9B63-FC5B3252543B}" srcOrd="1" destOrd="0" presId="urn:microsoft.com/office/officeart/2005/8/layout/pyramid1"/>
    <dgm:cxn modelId="{35A2B75F-2378-4D9F-AB6E-AB48F6907355}" type="presParOf" srcId="{F38C7984-12F5-4F25-9B63-FC5B3252543B}" destId="{33668E2A-717E-4E1F-BA9A-97C0AE48A78D}" srcOrd="0" destOrd="0" presId="urn:microsoft.com/office/officeart/2005/8/layout/pyramid1"/>
    <dgm:cxn modelId="{9B0E0477-2E17-4293-A9EB-15E8BB1E7040}" type="presParOf" srcId="{F38C7984-12F5-4F25-9B63-FC5B3252543B}" destId="{85555292-C595-4E6B-B260-0D83188EAD69}" srcOrd="1" destOrd="0" presId="urn:microsoft.com/office/officeart/2005/8/layout/pyramid1"/>
    <dgm:cxn modelId="{FD9F2F93-F9F9-4F84-A1F0-90C0F60D1040}" type="presParOf" srcId="{02DF4851-B73B-4F0C-9AB4-29C32C3FF104}" destId="{BC1D9234-30E7-4361-BB1C-C4086707D847}" srcOrd="2" destOrd="0" presId="urn:microsoft.com/office/officeart/2005/8/layout/pyramid1"/>
    <dgm:cxn modelId="{0EEFA68E-2514-4342-98E6-33DBDC39A1F4}" type="presParOf" srcId="{BC1D9234-30E7-4361-BB1C-C4086707D847}" destId="{406921A1-A794-4AB0-954D-25D80FE52D67}" srcOrd="0" destOrd="0" presId="urn:microsoft.com/office/officeart/2005/8/layout/pyramid1"/>
    <dgm:cxn modelId="{BBA9268E-20EA-482F-A6A5-DAD82151D6A5}" type="presParOf" srcId="{BC1D9234-30E7-4361-BB1C-C4086707D847}" destId="{A0132AAE-C2B5-4079-A6C7-4D502B432A9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A8F10-FE1B-4344-A5C0-9D02EA6A171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B3F7C-9F8F-41B6-BB7D-54D83E0F52BB}">
      <dgm:prSet phldrT="[Texte]"/>
      <dgm:spPr/>
      <dgm:t>
        <a:bodyPr/>
        <a:lstStyle/>
        <a:p>
          <a:r>
            <a:rPr lang="en-US" noProof="0" dirty="0" smtClean="0"/>
            <a:t>Economic</a:t>
          </a:r>
          <a:r>
            <a:rPr lang="en-US" dirty="0" smtClean="0"/>
            <a:t> value Map</a:t>
          </a:r>
          <a:endParaRPr lang="en-US" dirty="0"/>
        </a:p>
      </dgm:t>
    </dgm:pt>
    <dgm:pt modelId="{59431852-44B8-4B7F-88F0-1D7523B6B27E}" type="parTrans" cxnId="{1CCAE6BF-8C2E-411F-A588-64B8825C3E5A}">
      <dgm:prSet/>
      <dgm:spPr/>
      <dgm:t>
        <a:bodyPr/>
        <a:lstStyle/>
        <a:p>
          <a:endParaRPr lang="en-US"/>
        </a:p>
      </dgm:t>
    </dgm:pt>
    <dgm:pt modelId="{0BBACA94-BE93-45CC-BE10-4DBC37040E31}" type="sibTrans" cxnId="{1CCAE6BF-8C2E-411F-A588-64B8825C3E5A}">
      <dgm:prSet/>
      <dgm:spPr/>
      <dgm:t>
        <a:bodyPr/>
        <a:lstStyle/>
        <a:p>
          <a:endParaRPr lang="en-US"/>
        </a:p>
      </dgm:t>
    </dgm:pt>
    <dgm:pt modelId="{A9AB5E5F-5DC6-452C-801D-02BE46D5B771}">
      <dgm:prSet phldrT="[Texte]"/>
      <dgm:spPr/>
      <dgm:t>
        <a:bodyPr/>
        <a:lstStyle/>
        <a:p>
          <a:r>
            <a:rPr lang="en-US" noProof="0" smtClean="0"/>
            <a:t>Land use of the city</a:t>
          </a:r>
          <a:endParaRPr lang="en-US" noProof="0"/>
        </a:p>
      </dgm:t>
    </dgm:pt>
    <dgm:pt modelId="{9812FE3B-269E-4AD8-B618-40E19FFFFCE9}" type="parTrans" cxnId="{2083BE20-0257-4E98-AA97-0644CFA1CCA8}">
      <dgm:prSet/>
      <dgm:spPr/>
      <dgm:t>
        <a:bodyPr/>
        <a:lstStyle/>
        <a:p>
          <a:endParaRPr lang="en-US"/>
        </a:p>
      </dgm:t>
    </dgm:pt>
    <dgm:pt modelId="{3B86CA86-0652-408B-B1FF-CC35C5A016B5}" type="sibTrans" cxnId="{2083BE20-0257-4E98-AA97-0644CFA1CCA8}">
      <dgm:prSet/>
      <dgm:spPr/>
      <dgm:t>
        <a:bodyPr/>
        <a:lstStyle/>
        <a:p>
          <a:endParaRPr lang="en-US"/>
        </a:p>
      </dgm:t>
    </dgm:pt>
    <dgm:pt modelId="{32746CAC-FFC8-4CFD-B1BA-EEB716B7DD13}">
      <dgm:prSet phldrT="[Texte]"/>
      <dgm:spPr/>
      <dgm:t>
        <a:bodyPr/>
        <a:lstStyle/>
        <a:p>
          <a:r>
            <a:rPr lang="en-US" noProof="0" dirty="0" smtClean="0"/>
            <a:t>Economic value of areas</a:t>
          </a:r>
          <a:endParaRPr lang="en-US" noProof="0" dirty="0"/>
        </a:p>
      </dgm:t>
    </dgm:pt>
    <dgm:pt modelId="{D424EDE5-19FC-42C9-BE32-42E75473F548}" type="parTrans" cxnId="{DF929B7C-F8D4-48A9-B671-DBC2E2BB196B}">
      <dgm:prSet/>
      <dgm:spPr/>
      <dgm:t>
        <a:bodyPr/>
        <a:lstStyle/>
        <a:p>
          <a:endParaRPr lang="en-US"/>
        </a:p>
      </dgm:t>
    </dgm:pt>
    <dgm:pt modelId="{4F7AFC00-E608-4DA4-9598-83DF570B18B2}" type="sibTrans" cxnId="{DF929B7C-F8D4-48A9-B671-DBC2E2BB196B}">
      <dgm:prSet/>
      <dgm:spPr/>
      <dgm:t>
        <a:bodyPr/>
        <a:lstStyle/>
        <a:p>
          <a:endParaRPr lang="en-US"/>
        </a:p>
      </dgm:t>
    </dgm:pt>
    <dgm:pt modelId="{05FB3BFE-C60F-4535-9ABD-A7701A4CB7BE}">
      <dgm:prSet phldrT="[Texte]"/>
      <dgm:spPr/>
      <dgm:t>
        <a:bodyPr/>
        <a:lstStyle/>
        <a:p>
          <a:r>
            <a:rPr lang="en-US" noProof="0" dirty="0" smtClean="0"/>
            <a:t>Hazard Map</a:t>
          </a:r>
          <a:endParaRPr lang="en-US" noProof="0" dirty="0"/>
        </a:p>
      </dgm:t>
    </dgm:pt>
    <dgm:pt modelId="{97B00B52-8989-406B-8F8A-5CF90D2C2812}" type="parTrans" cxnId="{15F963FE-D1BA-4025-9BEE-E84E357680EB}">
      <dgm:prSet/>
      <dgm:spPr/>
      <dgm:t>
        <a:bodyPr/>
        <a:lstStyle/>
        <a:p>
          <a:endParaRPr lang="en-US"/>
        </a:p>
      </dgm:t>
    </dgm:pt>
    <dgm:pt modelId="{7A3DE3F0-8DE3-45C2-98AC-8333E072140F}" type="sibTrans" cxnId="{15F963FE-D1BA-4025-9BEE-E84E357680EB}">
      <dgm:prSet/>
      <dgm:spPr/>
      <dgm:t>
        <a:bodyPr/>
        <a:lstStyle/>
        <a:p>
          <a:endParaRPr lang="en-US"/>
        </a:p>
      </dgm:t>
    </dgm:pt>
    <dgm:pt modelId="{73FCAB7A-4075-4AA0-BA58-C31E09792184}">
      <dgm:prSet phldrT="[Texte]"/>
      <dgm:spPr/>
      <dgm:t>
        <a:bodyPr/>
        <a:lstStyle/>
        <a:p>
          <a:r>
            <a:rPr lang="fr-FR" dirty="0" err="1" smtClean="0"/>
            <a:t>Floodplain</a:t>
          </a:r>
          <a:endParaRPr lang="en-US" dirty="0"/>
        </a:p>
      </dgm:t>
    </dgm:pt>
    <dgm:pt modelId="{D759A05E-3D15-4538-B142-991EB154ABE5}" type="parTrans" cxnId="{C89BB8AC-0AF8-43DB-9F55-F57A3CD2EC51}">
      <dgm:prSet/>
      <dgm:spPr/>
      <dgm:t>
        <a:bodyPr/>
        <a:lstStyle/>
        <a:p>
          <a:endParaRPr lang="en-US"/>
        </a:p>
      </dgm:t>
    </dgm:pt>
    <dgm:pt modelId="{F62B32F8-62BD-4949-B67D-47A21AC3AED8}" type="sibTrans" cxnId="{C89BB8AC-0AF8-43DB-9F55-F57A3CD2EC51}">
      <dgm:prSet/>
      <dgm:spPr/>
      <dgm:t>
        <a:bodyPr/>
        <a:lstStyle/>
        <a:p>
          <a:endParaRPr lang="en-US"/>
        </a:p>
      </dgm:t>
    </dgm:pt>
    <dgm:pt modelId="{35094B99-6084-48D3-9E28-68FC70845F54}">
      <dgm:prSet phldrT="[Texte]" phldr="1"/>
      <dgm:spPr/>
      <dgm:t>
        <a:bodyPr/>
        <a:lstStyle/>
        <a:p>
          <a:endParaRPr lang="en-US" dirty="0"/>
        </a:p>
      </dgm:t>
    </dgm:pt>
    <dgm:pt modelId="{BAA3B428-CC16-4C65-B55D-5E485D24DF88}" type="parTrans" cxnId="{90A6598F-9DF0-4133-AB06-65B46584BCE1}">
      <dgm:prSet/>
      <dgm:spPr/>
      <dgm:t>
        <a:bodyPr/>
        <a:lstStyle/>
        <a:p>
          <a:endParaRPr lang="en-US"/>
        </a:p>
      </dgm:t>
    </dgm:pt>
    <dgm:pt modelId="{9D34B0FF-A791-431F-AAD7-7C4CBA1BD5C3}" type="sibTrans" cxnId="{90A6598F-9DF0-4133-AB06-65B46584BCE1}">
      <dgm:prSet/>
      <dgm:spPr/>
      <dgm:t>
        <a:bodyPr/>
        <a:lstStyle/>
        <a:p>
          <a:endParaRPr lang="en-US"/>
        </a:p>
      </dgm:t>
    </dgm:pt>
    <dgm:pt modelId="{B9D93A16-BC2B-4A48-906D-3231DE019E19}">
      <dgm:prSet phldrT="[Texte]"/>
      <dgm:spPr/>
      <dgm:t>
        <a:bodyPr/>
        <a:lstStyle/>
        <a:p>
          <a:r>
            <a:rPr lang="fr-FR" dirty="0" err="1" smtClean="0"/>
            <a:t>Vulnerability</a:t>
          </a:r>
          <a:r>
            <a:rPr lang="fr-FR" dirty="0" smtClean="0"/>
            <a:t> </a:t>
          </a:r>
          <a:r>
            <a:rPr lang="fr-FR" dirty="0" err="1" smtClean="0"/>
            <a:t>Relationships</a:t>
          </a:r>
          <a:endParaRPr lang="en-US" dirty="0"/>
        </a:p>
      </dgm:t>
    </dgm:pt>
    <dgm:pt modelId="{1B0D00E4-3CB4-48F8-B2CF-85944945163B}" type="parTrans" cxnId="{F6302485-2EE0-4499-9F75-1F50B6F71ADE}">
      <dgm:prSet/>
      <dgm:spPr/>
      <dgm:t>
        <a:bodyPr/>
        <a:lstStyle/>
        <a:p>
          <a:endParaRPr lang="en-US"/>
        </a:p>
      </dgm:t>
    </dgm:pt>
    <dgm:pt modelId="{F636018D-D7E3-409D-8599-9BDE23B64476}" type="sibTrans" cxnId="{F6302485-2EE0-4499-9F75-1F50B6F71ADE}">
      <dgm:prSet/>
      <dgm:spPr/>
      <dgm:t>
        <a:bodyPr/>
        <a:lstStyle/>
        <a:p>
          <a:endParaRPr lang="en-US"/>
        </a:p>
      </dgm:t>
    </dgm:pt>
    <dgm:pt modelId="{E95DBC30-445A-44C4-AD57-2290B7612958}">
      <dgm:prSet phldrT="[Texte]"/>
      <dgm:spPr/>
      <dgm:t>
        <a:bodyPr/>
        <a:lstStyle/>
        <a:p>
          <a:r>
            <a:rPr lang="fr-FR" dirty="0" err="1" smtClean="0"/>
            <a:t>Relationships</a:t>
          </a:r>
          <a:r>
            <a:rPr lang="fr-FR" dirty="0" smtClean="0"/>
            <a:t> </a:t>
          </a:r>
          <a:r>
            <a:rPr lang="fr-FR" dirty="0" err="1" smtClean="0"/>
            <a:t>between</a:t>
          </a:r>
          <a:r>
            <a:rPr lang="fr-FR" dirty="0" smtClean="0"/>
            <a:t> flood and </a:t>
          </a:r>
          <a:r>
            <a:rPr lang="fr-FR" dirty="0" err="1" smtClean="0"/>
            <a:t>losses</a:t>
          </a:r>
          <a:endParaRPr lang="en-US" dirty="0"/>
        </a:p>
      </dgm:t>
    </dgm:pt>
    <dgm:pt modelId="{9F983AE4-7829-4022-B39D-71010A003D4D}" type="parTrans" cxnId="{51673A33-E2CF-4CBC-9109-6C2D7193CEDB}">
      <dgm:prSet/>
      <dgm:spPr/>
      <dgm:t>
        <a:bodyPr/>
        <a:lstStyle/>
        <a:p>
          <a:endParaRPr lang="en-US"/>
        </a:p>
      </dgm:t>
    </dgm:pt>
    <dgm:pt modelId="{57A114CF-567A-4837-A932-13716798608D}" type="sibTrans" cxnId="{51673A33-E2CF-4CBC-9109-6C2D7193CEDB}">
      <dgm:prSet/>
      <dgm:spPr/>
      <dgm:t>
        <a:bodyPr/>
        <a:lstStyle/>
        <a:p>
          <a:endParaRPr lang="en-US"/>
        </a:p>
      </dgm:t>
    </dgm:pt>
    <dgm:pt modelId="{EE56C69B-551B-41B5-9D04-DFCC5015D1C8}" type="pres">
      <dgm:prSet presAssocID="{FE2A8F10-FE1B-4344-A5C0-9D02EA6A171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CCFA7E-59F2-42B6-AA2C-C21485B57C70}" type="pres">
      <dgm:prSet presAssocID="{FE2A8F10-FE1B-4344-A5C0-9D02EA6A1716}" presName="cycle" presStyleCnt="0"/>
      <dgm:spPr/>
    </dgm:pt>
    <dgm:pt modelId="{B8687F76-99EC-43C3-9975-3BCAFCCB7636}" type="pres">
      <dgm:prSet presAssocID="{FE2A8F10-FE1B-4344-A5C0-9D02EA6A1716}" presName="centerShape" presStyleCnt="0"/>
      <dgm:spPr/>
    </dgm:pt>
    <dgm:pt modelId="{CC6D7C47-BA6D-4EE0-A35F-D989BB7365A1}" type="pres">
      <dgm:prSet presAssocID="{FE2A8F10-FE1B-4344-A5C0-9D02EA6A1716}" presName="connSite" presStyleLbl="node1" presStyleIdx="0" presStyleCnt="4"/>
      <dgm:spPr/>
    </dgm:pt>
    <dgm:pt modelId="{B265CC79-DFC5-4A34-94A0-728601160A43}" type="pres">
      <dgm:prSet presAssocID="{FE2A8F10-FE1B-4344-A5C0-9D02EA6A1716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EF3FC2-BD38-491E-AE38-E6A958DC661E}" type="pres">
      <dgm:prSet presAssocID="{59431852-44B8-4B7F-88F0-1D7523B6B27E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913B11D-FB90-467F-A19B-F3D01B53A86C}" type="pres">
      <dgm:prSet presAssocID="{A0FB3F7C-9F8F-41B6-BB7D-54D83E0F52BB}" presName="node" presStyleCnt="0"/>
      <dgm:spPr/>
    </dgm:pt>
    <dgm:pt modelId="{C31FAC0D-18DD-417A-97F1-56E38C0DDAAE}" type="pres">
      <dgm:prSet presAssocID="{A0FB3F7C-9F8F-41B6-BB7D-54D83E0F52B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7CF20-31E7-481C-8FA4-E6CD133F1EF3}" type="pres">
      <dgm:prSet presAssocID="{A0FB3F7C-9F8F-41B6-BB7D-54D83E0F52B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D6D81-2761-48D0-BA33-E729DC0F9072}" type="pres">
      <dgm:prSet presAssocID="{97B00B52-8989-406B-8F8A-5CF90D2C2812}" presName="Name25" presStyleLbl="parChTrans1D1" presStyleIdx="1" presStyleCnt="3"/>
      <dgm:spPr/>
      <dgm:t>
        <a:bodyPr/>
        <a:lstStyle/>
        <a:p>
          <a:endParaRPr lang="en-US"/>
        </a:p>
      </dgm:t>
    </dgm:pt>
    <dgm:pt modelId="{8C334C9A-9F84-4827-A190-E8BC34ED3D2B}" type="pres">
      <dgm:prSet presAssocID="{05FB3BFE-C60F-4535-9ABD-A7701A4CB7BE}" presName="node" presStyleCnt="0"/>
      <dgm:spPr/>
    </dgm:pt>
    <dgm:pt modelId="{4F378ACB-6ABE-4CFA-B812-A94CAC484A9F}" type="pres">
      <dgm:prSet presAssocID="{05FB3BFE-C60F-4535-9ABD-A7701A4CB7BE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2A5D5-5C45-4ABF-BBC1-61647A2FA0EC}" type="pres">
      <dgm:prSet presAssocID="{05FB3BFE-C60F-4535-9ABD-A7701A4CB7B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E6421-59DD-4249-8D59-478AF38EEBE6}" type="pres">
      <dgm:prSet presAssocID="{1B0D00E4-3CB4-48F8-B2CF-85944945163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147578E-6D53-4D93-AEE8-2FA19CFDF8EF}" type="pres">
      <dgm:prSet presAssocID="{B9D93A16-BC2B-4A48-906D-3231DE019E19}" presName="node" presStyleCnt="0"/>
      <dgm:spPr/>
    </dgm:pt>
    <dgm:pt modelId="{74EEE553-4325-4C48-B9A7-3B2CF84F9225}" type="pres">
      <dgm:prSet presAssocID="{B9D93A16-BC2B-4A48-906D-3231DE019E1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F7D61-EFF6-48E2-A28D-4FFA467F9D77}" type="pres">
      <dgm:prSet presAssocID="{B9D93A16-BC2B-4A48-906D-3231DE019E1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D222F-5409-4701-8CC3-0E814B5D1293}" type="presOf" srcId="{35094B99-6084-48D3-9E28-68FC70845F54}" destId="{1C92A5D5-5C45-4ABF-BBC1-61647A2FA0EC}" srcOrd="0" destOrd="1" presId="urn:microsoft.com/office/officeart/2005/8/layout/radial2"/>
    <dgm:cxn modelId="{08C6A014-0BDF-4170-8A38-E3186D599991}" type="presOf" srcId="{B9D93A16-BC2B-4A48-906D-3231DE019E19}" destId="{74EEE553-4325-4C48-B9A7-3B2CF84F9225}" srcOrd="0" destOrd="0" presId="urn:microsoft.com/office/officeart/2005/8/layout/radial2"/>
    <dgm:cxn modelId="{CAB99C7F-E9B4-4216-97DA-C5D662BA8E37}" type="presOf" srcId="{05FB3BFE-C60F-4535-9ABD-A7701A4CB7BE}" destId="{4F378ACB-6ABE-4CFA-B812-A94CAC484A9F}" srcOrd="0" destOrd="0" presId="urn:microsoft.com/office/officeart/2005/8/layout/radial2"/>
    <dgm:cxn modelId="{7BB01879-6453-498E-BDE1-2911CA77D3E6}" type="presOf" srcId="{32746CAC-FFC8-4CFD-B1BA-EEB716B7DD13}" destId="{16A7CF20-31E7-481C-8FA4-E6CD133F1EF3}" srcOrd="0" destOrd="1" presId="urn:microsoft.com/office/officeart/2005/8/layout/radial2"/>
    <dgm:cxn modelId="{2083BE20-0257-4E98-AA97-0644CFA1CCA8}" srcId="{A0FB3F7C-9F8F-41B6-BB7D-54D83E0F52BB}" destId="{A9AB5E5F-5DC6-452C-801D-02BE46D5B771}" srcOrd="0" destOrd="0" parTransId="{9812FE3B-269E-4AD8-B618-40E19FFFFCE9}" sibTransId="{3B86CA86-0652-408B-B1FF-CC35C5A016B5}"/>
    <dgm:cxn modelId="{15F963FE-D1BA-4025-9BEE-E84E357680EB}" srcId="{FE2A8F10-FE1B-4344-A5C0-9D02EA6A1716}" destId="{05FB3BFE-C60F-4535-9ABD-A7701A4CB7BE}" srcOrd="1" destOrd="0" parTransId="{97B00B52-8989-406B-8F8A-5CF90D2C2812}" sibTransId="{7A3DE3F0-8DE3-45C2-98AC-8333E072140F}"/>
    <dgm:cxn modelId="{6D0779BD-CA61-40AB-BA96-52B0E05147BB}" type="presOf" srcId="{1B0D00E4-3CB4-48F8-B2CF-85944945163B}" destId="{259E6421-59DD-4249-8D59-478AF38EEBE6}" srcOrd="0" destOrd="0" presId="urn:microsoft.com/office/officeart/2005/8/layout/radial2"/>
    <dgm:cxn modelId="{51673A33-E2CF-4CBC-9109-6C2D7193CEDB}" srcId="{B9D93A16-BC2B-4A48-906D-3231DE019E19}" destId="{E95DBC30-445A-44C4-AD57-2290B7612958}" srcOrd="0" destOrd="0" parTransId="{9F983AE4-7829-4022-B39D-71010A003D4D}" sibTransId="{57A114CF-567A-4837-A932-13716798608D}"/>
    <dgm:cxn modelId="{1CCAE6BF-8C2E-411F-A588-64B8825C3E5A}" srcId="{FE2A8F10-FE1B-4344-A5C0-9D02EA6A1716}" destId="{A0FB3F7C-9F8F-41B6-BB7D-54D83E0F52BB}" srcOrd="0" destOrd="0" parTransId="{59431852-44B8-4B7F-88F0-1D7523B6B27E}" sibTransId="{0BBACA94-BE93-45CC-BE10-4DBC37040E31}"/>
    <dgm:cxn modelId="{597CBA84-3C14-456A-BAB7-1A638F6C44F2}" type="presOf" srcId="{73FCAB7A-4075-4AA0-BA58-C31E09792184}" destId="{1C92A5D5-5C45-4ABF-BBC1-61647A2FA0EC}" srcOrd="0" destOrd="0" presId="urn:microsoft.com/office/officeart/2005/8/layout/radial2"/>
    <dgm:cxn modelId="{E29C654D-C7E7-4C30-82EB-CF83F9610B58}" type="presOf" srcId="{97B00B52-8989-406B-8F8A-5CF90D2C2812}" destId="{DD7D6D81-2761-48D0-BA33-E729DC0F9072}" srcOrd="0" destOrd="0" presId="urn:microsoft.com/office/officeart/2005/8/layout/radial2"/>
    <dgm:cxn modelId="{5F06ED06-C594-401E-BEBE-7BC704851ECD}" type="presOf" srcId="{A0FB3F7C-9F8F-41B6-BB7D-54D83E0F52BB}" destId="{C31FAC0D-18DD-417A-97F1-56E38C0DDAAE}" srcOrd="0" destOrd="0" presId="urn:microsoft.com/office/officeart/2005/8/layout/radial2"/>
    <dgm:cxn modelId="{C851111E-82BF-4A1C-B43F-BB7DFC802341}" type="presOf" srcId="{59431852-44B8-4B7F-88F0-1D7523B6B27E}" destId="{7BEF3FC2-BD38-491E-AE38-E6A958DC661E}" srcOrd="0" destOrd="0" presId="urn:microsoft.com/office/officeart/2005/8/layout/radial2"/>
    <dgm:cxn modelId="{90A6598F-9DF0-4133-AB06-65B46584BCE1}" srcId="{05FB3BFE-C60F-4535-9ABD-A7701A4CB7BE}" destId="{35094B99-6084-48D3-9E28-68FC70845F54}" srcOrd="1" destOrd="0" parTransId="{BAA3B428-CC16-4C65-B55D-5E485D24DF88}" sibTransId="{9D34B0FF-A791-431F-AAD7-7C4CBA1BD5C3}"/>
    <dgm:cxn modelId="{F6302485-2EE0-4499-9F75-1F50B6F71ADE}" srcId="{FE2A8F10-FE1B-4344-A5C0-9D02EA6A1716}" destId="{B9D93A16-BC2B-4A48-906D-3231DE019E19}" srcOrd="2" destOrd="0" parTransId="{1B0D00E4-3CB4-48F8-B2CF-85944945163B}" sibTransId="{F636018D-D7E3-409D-8599-9BDE23B64476}"/>
    <dgm:cxn modelId="{6E308EC7-5F39-4EAB-A16D-2BA740F055FC}" type="presOf" srcId="{FE2A8F10-FE1B-4344-A5C0-9D02EA6A1716}" destId="{EE56C69B-551B-41B5-9D04-DFCC5015D1C8}" srcOrd="0" destOrd="0" presId="urn:microsoft.com/office/officeart/2005/8/layout/radial2"/>
    <dgm:cxn modelId="{958FD4FF-8DFB-4654-B18C-AA0EF0C41F0F}" type="presOf" srcId="{E95DBC30-445A-44C4-AD57-2290B7612958}" destId="{F4DF7D61-EFF6-48E2-A28D-4FFA467F9D77}" srcOrd="0" destOrd="0" presId="urn:microsoft.com/office/officeart/2005/8/layout/radial2"/>
    <dgm:cxn modelId="{8370CB4D-B5F4-470A-B380-CC95A3F6464A}" type="presOf" srcId="{A9AB5E5F-5DC6-452C-801D-02BE46D5B771}" destId="{16A7CF20-31E7-481C-8FA4-E6CD133F1EF3}" srcOrd="0" destOrd="0" presId="urn:microsoft.com/office/officeart/2005/8/layout/radial2"/>
    <dgm:cxn modelId="{C89BB8AC-0AF8-43DB-9F55-F57A3CD2EC51}" srcId="{05FB3BFE-C60F-4535-9ABD-A7701A4CB7BE}" destId="{73FCAB7A-4075-4AA0-BA58-C31E09792184}" srcOrd="0" destOrd="0" parTransId="{D759A05E-3D15-4538-B142-991EB154ABE5}" sibTransId="{F62B32F8-62BD-4949-B67D-47A21AC3AED8}"/>
    <dgm:cxn modelId="{DF929B7C-F8D4-48A9-B671-DBC2E2BB196B}" srcId="{A0FB3F7C-9F8F-41B6-BB7D-54D83E0F52BB}" destId="{32746CAC-FFC8-4CFD-B1BA-EEB716B7DD13}" srcOrd="1" destOrd="0" parTransId="{D424EDE5-19FC-42C9-BE32-42E75473F548}" sibTransId="{4F7AFC00-E608-4DA4-9598-83DF570B18B2}"/>
    <dgm:cxn modelId="{200CC5F4-C36A-44B2-86DD-D4B3B217988F}" type="presParOf" srcId="{EE56C69B-551B-41B5-9D04-DFCC5015D1C8}" destId="{DCCCFA7E-59F2-42B6-AA2C-C21485B57C70}" srcOrd="0" destOrd="0" presId="urn:microsoft.com/office/officeart/2005/8/layout/radial2"/>
    <dgm:cxn modelId="{51C828ED-7571-4C9C-8D78-A4B41F74FA10}" type="presParOf" srcId="{DCCCFA7E-59F2-42B6-AA2C-C21485B57C70}" destId="{B8687F76-99EC-43C3-9975-3BCAFCCB7636}" srcOrd="0" destOrd="0" presId="urn:microsoft.com/office/officeart/2005/8/layout/radial2"/>
    <dgm:cxn modelId="{6F3658BC-5229-434F-8C34-30D7D03B170C}" type="presParOf" srcId="{B8687F76-99EC-43C3-9975-3BCAFCCB7636}" destId="{CC6D7C47-BA6D-4EE0-A35F-D989BB7365A1}" srcOrd="0" destOrd="0" presId="urn:microsoft.com/office/officeart/2005/8/layout/radial2"/>
    <dgm:cxn modelId="{67EA7E72-5185-4B96-BD8F-8C83DA4ECCF1}" type="presParOf" srcId="{B8687F76-99EC-43C3-9975-3BCAFCCB7636}" destId="{B265CC79-DFC5-4A34-94A0-728601160A43}" srcOrd="1" destOrd="0" presId="urn:microsoft.com/office/officeart/2005/8/layout/radial2"/>
    <dgm:cxn modelId="{009C1838-82F3-4323-A8BB-D6B0A1DE34F5}" type="presParOf" srcId="{DCCCFA7E-59F2-42B6-AA2C-C21485B57C70}" destId="{7BEF3FC2-BD38-491E-AE38-E6A958DC661E}" srcOrd="1" destOrd="0" presId="urn:microsoft.com/office/officeart/2005/8/layout/radial2"/>
    <dgm:cxn modelId="{1D415F25-655C-49DB-8AF8-F1A01EC00D06}" type="presParOf" srcId="{DCCCFA7E-59F2-42B6-AA2C-C21485B57C70}" destId="{B913B11D-FB90-467F-A19B-F3D01B53A86C}" srcOrd="2" destOrd="0" presId="urn:microsoft.com/office/officeart/2005/8/layout/radial2"/>
    <dgm:cxn modelId="{6F576049-70B4-4D3C-A875-FFB7DCE6F4FC}" type="presParOf" srcId="{B913B11D-FB90-467F-A19B-F3D01B53A86C}" destId="{C31FAC0D-18DD-417A-97F1-56E38C0DDAAE}" srcOrd="0" destOrd="0" presId="urn:microsoft.com/office/officeart/2005/8/layout/radial2"/>
    <dgm:cxn modelId="{1DEB167F-7FB3-4EB3-BEAD-A3A12E4F4CA4}" type="presParOf" srcId="{B913B11D-FB90-467F-A19B-F3D01B53A86C}" destId="{16A7CF20-31E7-481C-8FA4-E6CD133F1EF3}" srcOrd="1" destOrd="0" presId="urn:microsoft.com/office/officeart/2005/8/layout/radial2"/>
    <dgm:cxn modelId="{DFF885E2-5A71-408B-9A4F-DE10C7204FC5}" type="presParOf" srcId="{DCCCFA7E-59F2-42B6-AA2C-C21485B57C70}" destId="{DD7D6D81-2761-48D0-BA33-E729DC0F9072}" srcOrd="3" destOrd="0" presId="urn:microsoft.com/office/officeart/2005/8/layout/radial2"/>
    <dgm:cxn modelId="{D0CCA8E8-EAAF-44BF-948B-F2398941F3F6}" type="presParOf" srcId="{DCCCFA7E-59F2-42B6-AA2C-C21485B57C70}" destId="{8C334C9A-9F84-4827-A190-E8BC34ED3D2B}" srcOrd="4" destOrd="0" presId="urn:microsoft.com/office/officeart/2005/8/layout/radial2"/>
    <dgm:cxn modelId="{C922E615-97C9-498A-9879-C5E284093FD6}" type="presParOf" srcId="{8C334C9A-9F84-4827-A190-E8BC34ED3D2B}" destId="{4F378ACB-6ABE-4CFA-B812-A94CAC484A9F}" srcOrd="0" destOrd="0" presId="urn:microsoft.com/office/officeart/2005/8/layout/radial2"/>
    <dgm:cxn modelId="{7C24DA51-7F63-42D8-BB5D-C824F78FDFCE}" type="presParOf" srcId="{8C334C9A-9F84-4827-A190-E8BC34ED3D2B}" destId="{1C92A5D5-5C45-4ABF-BBC1-61647A2FA0EC}" srcOrd="1" destOrd="0" presId="urn:microsoft.com/office/officeart/2005/8/layout/radial2"/>
    <dgm:cxn modelId="{60B0F290-0E4F-4A0D-B58C-E9D1D09561E4}" type="presParOf" srcId="{DCCCFA7E-59F2-42B6-AA2C-C21485B57C70}" destId="{259E6421-59DD-4249-8D59-478AF38EEBE6}" srcOrd="5" destOrd="0" presId="urn:microsoft.com/office/officeart/2005/8/layout/radial2"/>
    <dgm:cxn modelId="{165797B8-2293-4250-B5E2-AD0FE1006211}" type="presParOf" srcId="{DCCCFA7E-59F2-42B6-AA2C-C21485B57C70}" destId="{2147578E-6D53-4D93-AEE8-2FA19CFDF8EF}" srcOrd="6" destOrd="0" presId="urn:microsoft.com/office/officeart/2005/8/layout/radial2"/>
    <dgm:cxn modelId="{75AB1549-A474-4E42-B705-E44FDFCEC3F8}" type="presParOf" srcId="{2147578E-6D53-4D93-AEE8-2FA19CFDF8EF}" destId="{74EEE553-4325-4C48-B9A7-3B2CF84F9225}" srcOrd="0" destOrd="0" presId="urn:microsoft.com/office/officeart/2005/8/layout/radial2"/>
    <dgm:cxn modelId="{098F3CA6-AE83-434F-A7B8-3634AFA02E41}" type="presParOf" srcId="{2147578E-6D53-4D93-AEE8-2FA19CFDF8EF}" destId="{F4DF7D61-EFF6-48E2-A28D-4FFA467F9D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F5D2F-9DE6-406A-BED1-9D899D0EC84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5228C6-F7F3-40C6-BD75-7AB6410979D8}">
      <dgm:prSet phldrT="[Texte]"/>
      <dgm:spPr/>
      <dgm:t>
        <a:bodyPr/>
        <a:lstStyle/>
        <a:p>
          <a:r>
            <a:rPr lang="fr-FR" dirty="0" smtClean="0"/>
            <a:t>0.2 PCT </a:t>
          </a:r>
          <a:r>
            <a:rPr lang="fr-FR" dirty="0" err="1" smtClean="0"/>
            <a:t>Annual</a:t>
          </a:r>
          <a:r>
            <a:rPr lang="fr-FR" dirty="0" smtClean="0"/>
            <a:t> Chance Flood </a:t>
          </a:r>
          <a:r>
            <a:rPr lang="fr-FR" dirty="0" err="1" smtClean="0"/>
            <a:t>Hazard</a:t>
          </a:r>
          <a:endParaRPr lang="en-US" dirty="0"/>
        </a:p>
      </dgm:t>
    </dgm:pt>
    <dgm:pt modelId="{3F0104E3-B4C5-4D95-8BC0-93F535053AF9}" type="parTrans" cxnId="{954E0CC7-FF2A-438F-A998-1D7117107DD8}">
      <dgm:prSet/>
      <dgm:spPr/>
      <dgm:t>
        <a:bodyPr/>
        <a:lstStyle/>
        <a:p>
          <a:endParaRPr lang="en-US"/>
        </a:p>
      </dgm:t>
    </dgm:pt>
    <dgm:pt modelId="{881D4BB3-7FF5-4488-A969-F4EF6E1DBDF6}" type="sibTrans" cxnId="{954E0CC7-FF2A-438F-A998-1D7117107DD8}">
      <dgm:prSet/>
      <dgm:spPr/>
      <dgm:t>
        <a:bodyPr/>
        <a:lstStyle/>
        <a:p>
          <a:endParaRPr lang="en-US"/>
        </a:p>
      </dgm:t>
    </dgm:pt>
    <dgm:pt modelId="{D0E04756-7FFF-47D4-98C0-54EDF085F16F}">
      <dgm:prSet phldrT="[Texte]"/>
      <dgm:spPr/>
      <dgm:t>
        <a:bodyPr/>
        <a:lstStyle/>
        <a:p>
          <a:r>
            <a:rPr lang="fr-FR" dirty="0" smtClean="0"/>
            <a:t>   </a:t>
          </a:r>
          <a:endParaRPr lang="en-US" dirty="0"/>
        </a:p>
      </dgm:t>
    </dgm:pt>
    <dgm:pt modelId="{8B7D4A10-86DB-4CB1-9935-0B33F9BC11A2}" type="parTrans" cxnId="{76A687A4-19B1-4DA1-8B57-C7B601251714}">
      <dgm:prSet/>
      <dgm:spPr/>
      <dgm:t>
        <a:bodyPr/>
        <a:lstStyle/>
        <a:p>
          <a:endParaRPr lang="en-US"/>
        </a:p>
      </dgm:t>
    </dgm:pt>
    <dgm:pt modelId="{062027C7-60CE-48D2-9138-65FEF7755B7D}" type="sibTrans" cxnId="{76A687A4-19B1-4DA1-8B57-C7B601251714}">
      <dgm:prSet/>
      <dgm:spPr/>
      <dgm:t>
        <a:bodyPr/>
        <a:lstStyle/>
        <a:p>
          <a:endParaRPr lang="en-US"/>
        </a:p>
      </dgm:t>
    </dgm:pt>
    <dgm:pt modelId="{7C787904-A19D-4FD3-B3E2-08E56284BAEE}">
      <dgm:prSet phldrT="[Texte]"/>
      <dgm:spPr/>
      <dgm:t>
        <a:bodyPr/>
        <a:lstStyle/>
        <a:p>
          <a:r>
            <a:rPr lang="fr-FR" dirty="0" smtClean="0"/>
            <a:t>A Zone</a:t>
          </a:r>
          <a:endParaRPr lang="en-US" dirty="0"/>
        </a:p>
      </dgm:t>
    </dgm:pt>
    <dgm:pt modelId="{D3FE0B86-88FB-47F8-9211-2FB2ABCAA2C6}" type="parTrans" cxnId="{A700A2A4-0500-4849-B037-9ABAAA2E514C}">
      <dgm:prSet/>
      <dgm:spPr/>
      <dgm:t>
        <a:bodyPr/>
        <a:lstStyle/>
        <a:p>
          <a:endParaRPr lang="en-US"/>
        </a:p>
      </dgm:t>
    </dgm:pt>
    <dgm:pt modelId="{85284976-F6C2-4926-9508-934E5D7C9FA7}" type="sibTrans" cxnId="{A700A2A4-0500-4849-B037-9ABAAA2E514C}">
      <dgm:prSet/>
      <dgm:spPr/>
      <dgm:t>
        <a:bodyPr/>
        <a:lstStyle/>
        <a:p>
          <a:endParaRPr lang="en-US"/>
        </a:p>
      </dgm:t>
    </dgm:pt>
    <dgm:pt modelId="{83837040-443B-4BCC-A6C0-7EAF9836C7C4}">
      <dgm:prSet phldrT="[Texte]"/>
      <dgm:spPr/>
      <dgm:t>
        <a:bodyPr/>
        <a:lstStyle/>
        <a:p>
          <a:r>
            <a:rPr lang="en-US" b="0" i="0" dirty="0" smtClean="0"/>
            <a:t> The base floodplain mapped by approximate methods, i.e., BFEs are not determined</a:t>
          </a:r>
          <a:endParaRPr lang="en-US" dirty="0"/>
        </a:p>
      </dgm:t>
    </dgm:pt>
    <dgm:pt modelId="{D353AD6D-AFFA-48BA-9F5D-90702314E55C}" type="parTrans" cxnId="{8D543A81-0ACE-4D29-AA89-5BB731E8D122}">
      <dgm:prSet/>
      <dgm:spPr/>
      <dgm:t>
        <a:bodyPr/>
        <a:lstStyle/>
        <a:p>
          <a:endParaRPr lang="en-US"/>
        </a:p>
      </dgm:t>
    </dgm:pt>
    <dgm:pt modelId="{AC8A3E96-6DDA-421A-BEDA-F4BE233387F9}" type="sibTrans" cxnId="{8D543A81-0ACE-4D29-AA89-5BB731E8D122}">
      <dgm:prSet/>
      <dgm:spPr/>
      <dgm:t>
        <a:bodyPr/>
        <a:lstStyle/>
        <a:p>
          <a:endParaRPr lang="en-US"/>
        </a:p>
      </dgm:t>
    </dgm:pt>
    <dgm:pt modelId="{32AF05D5-7EDA-4930-8D0B-6F35E2AF6D2D}">
      <dgm:prSet phldrT="[Texte]"/>
      <dgm:spPr/>
      <dgm:t>
        <a:bodyPr/>
        <a:lstStyle/>
        <a:p>
          <a:r>
            <a:rPr lang="fr-FR" dirty="0" smtClean="0"/>
            <a:t>AE Zone</a:t>
          </a:r>
          <a:endParaRPr lang="en-US" dirty="0"/>
        </a:p>
      </dgm:t>
    </dgm:pt>
    <dgm:pt modelId="{204769F2-031E-4036-908B-184AB95E9584}" type="parTrans" cxnId="{03705F72-D6D5-40DD-A20B-1C8DA15C4E77}">
      <dgm:prSet/>
      <dgm:spPr/>
      <dgm:t>
        <a:bodyPr/>
        <a:lstStyle/>
        <a:p>
          <a:endParaRPr lang="en-US"/>
        </a:p>
      </dgm:t>
    </dgm:pt>
    <dgm:pt modelId="{DEDEE816-237E-48B0-BE51-062451548706}" type="sibTrans" cxnId="{03705F72-D6D5-40DD-A20B-1C8DA15C4E77}">
      <dgm:prSet/>
      <dgm:spPr/>
      <dgm:t>
        <a:bodyPr/>
        <a:lstStyle/>
        <a:p>
          <a:endParaRPr lang="en-US"/>
        </a:p>
      </dgm:t>
    </dgm:pt>
    <dgm:pt modelId="{09DA5475-853A-4495-ADF4-7EF779A04B6F}">
      <dgm:prSet phldrT="[Texte]"/>
      <dgm:spPr/>
      <dgm:t>
        <a:bodyPr/>
        <a:lstStyle/>
        <a:p>
          <a:r>
            <a:rPr lang="fr-FR" dirty="0" smtClean="0"/>
            <a:t>X Zone</a:t>
          </a:r>
          <a:endParaRPr lang="en-US" dirty="0"/>
        </a:p>
      </dgm:t>
    </dgm:pt>
    <dgm:pt modelId="{B197E016-0FBF-4215-AAAA-24DC8A35E6DF}" type="parTrans" cxnId="{65672EF9-2C91-4658-BBA1-99327FAC19F2}">
      <dgm:prSet/>
      <dgm:spPr/>
    </dgm:pt>
    <dgm:pt modelId="{D74F05DA-3A8A-4E35-93A1-8A12F824BB71}" type="sibTrans" cxnId="{65672EF9-2C91-4658-BBA1-99327FAC19F2}">
      <dgm:prSet/>
      <dgm:spPr/>
    </dgm:pt>
    <dgm:pt modelId="{A13D1651-85BA-4D7A-8E28-155E52D33C80}">
      <dgm:prSet phldrT="[Texte]"/>
      <dgm:spPr/>
      <dgm:t>
        <a:bodyPr/>
        <a:lstStyle/>
        <a:p>
          <a:r>
            <a:rPr lang="fr-FR" dirty="0" smtClean="0"/>
            <a:t>AO Zone</a:t>
          </a:r>
          <a:endParaRPr lang="en-US" dirty="0"/>
        </a:p>
      </dgm:t>
    </dgm:pt>
    <dgm:pt modelId="{C63A88A8-F875-4B25-9AD7-FE99370C8AA4}" type="parTrans" cxnId="{4C83C116-CBDC-4FA5-B812-1760935AAC83}">
      <dgm:prSet/>
      <dgm:spPr/>
    </dgm:pt>
    <dgm:pt modelId="{07737C6A-A12D-43A3-92D2-7348D97609AD}" type="sibTrans" cxnId="{4C83C116-CBDC-4FA5-B812-1760935AAC83}">
      <dgm:prSet/>
      <dgm:spPr/>
    </dgm:pt>
    <dgm:pt modelId="{940465FA-A03E-4E07-9C31-09DFDC068546}">
      <dgm:prSet phldrT="[Texte]"/>
      <dgm:spPr/>
      <dgm:t>
        <a:bodyPr/>
        <a:lstStyle/>
        <a:p>
          <a:r>
            <a:rPr lang="en-US" dirty="0" smtClean="0"/>
            <a:t> The base floodplain with sheet flow, </a:t>
          </a:r>
          <a:r>
            <a:rPr lang="en-US" dirty="0" err="1" smtClean="0"/>
            <a:t>ponding</a:t>
          </a:r>
          <a:r>
            <a:rPr lang="en-US" dirty="0" smtClean="0"/>
            <a:t>, or shallow flooding.</a:t>
          </a:r>
          <a:endParaRPr lang="en-US" dirty="0"/>
        </a:p>
      </dgm:t>
    </dgm:pt>
    <dgm:pt modelId="{565A95B8-E1C4-4844-B604-C3C578CE3272}" type="parTrans" cxnId="{02B8184E-C99A-413A-AD46-C50C8F010D21}">
      <dgm:prSet/>
      <dgm:spPr/>
    </dgm:pt>
    <dgm:pt modelId="{7D46512E-5B88-46BA-BF0D-117E9DF35561}" type="sibTrans" cxnId="{02B8184E-C99A-413A-AD46-C50C8F010D21}">
      <dgm:prSet/>
      <dgm:spPr/>
    </dgm:pt>
    <dgm:pt modelId="{DB3A29BD-4C74-4A5F-8B50-94F8529020A1}">
      <dgm:prSet phldrT="[Texte]"/>
      <dgm:spPr/>
      <dgm:t>
        <a:bodyPr/>
        <a:lstStyle/>
        <a:p>
          <a:r>
            <a:rPr lang="en-US" dirty="0" smtClean="0"/>
            <a:t>Zone X is the area determined to be outside the 500-year flood and protected by levee from 100-year flood.</a:t>
          </a:r>
          <a:endParaRPr lang="en-US" dirty="0"/>
        </a:p>
      </dgm:t>
    </dgm:pt>
    <dgm:pt modelId="{330EFA52-A602-4A21-A949-1301F4BCCA82}" type="parTrans" cxnId="{89ED1A6D-4503-49FF-89E2-1D12F628061A}">
      <dgm:prSet/>
      <dgm:spPr/>
    </dgm:pt>
    <dgm:pt modelId="{02C18242-CDB3-43C0-AEA0-7EB6073883DB}" type="sibTrans" cxnId="{89ED1A6D-4503-49FF-89E2-1D12F628061A}">
      <dgm:prSet/>
      <dgm:spPr/>
    </dgm:pt>
    <dgm:pt modelId="{CC38B354-C600-4BE7-9CBD-EEB51F2B4641}">
      <dgm:prSet/>
      <dgm:spPr/>
      <dgm:t>
        <a:bodyPr/>
        <a:lstStyle/>
        <a:p>
          <a:r>
            <a:rPr lang="en-US" dirty="0" smtClean="0"/>
            <a:t>Base flood depths (feet above ground) are provided</a:t>
          </a:r>
        </a:p>
      </dgm:t>
    </dgm:pt>
    <dgm:pt modelId="{81242AC1-9026-4EAE-8228-30DE0D65A0C0}" type="parTrans" cxnId="{3B4C9DB1-7197-4934-ACF2-15D3DCAB3D64}">
      <dgm:prSet/>
      <dgm:spPr/>
      <dgm:t>
        <a:bodyPr/>
        <a:lstStyle/>
        <a:p>
          <a:endParaRPr lang="en-US"/>
        </a:p>
      </dgm:t>
    </dgm:pt>
    <dgm:pt modelId="{1A19F45B-B54A-4C27-B301-AD654F731491}" type="sibTrans" cxnId="{3B4C9DB1-7197-4934-ACF2-15D3DCAB3D64}">
      <dgm:prSet/>
      <dgm:spPr/>
      <dgm:t>
        <a:bodyPr/>
        <a:lstStyle/>
        <a:p>
          <a:endParaRPr lang="en-US"/>
        </a:p>
      </dgm:t>
    </dgm:pt>
    <dgm:pt modelId="{E255BE89-123D-43F9-98E9-E92ABD2E7BAF}">
      <dgm:prSet phldrT="[Texte]"/>
      <dgm:spPr/>
      <dgm:t>
        <a:bodyPr/>
        <a:lstStyle/>
        <a:p>
          <a:r>
            <a:rPr lang="en-US" b="0" i="0" smtClean="0"/>
            <a:t>The </a:t>
          </a:r>
          <a:r>
            <a:rPr lang="en-US" b="0" i="0" dirty="0" smtClean="0"/>
            <a:t>base floodplain where base flood elevations are provided.</a:t>
          </a:r>
          <a:endParaRPr lang="en-US" dirty="0"/>
        </a:p>
      </dgm:t>
    </dgm:pt>
    <dgm:pt modelId="{F43777EA-25CE-407C-B185-831E28B669CD}" type="parTrans" cxnId="{1091BE5D-FD9A-4ADB-8E03-0B4571B4EFEC}">
      <dgm:prSet/>
      <dgm:spPr/>
    </dgm:pt>
    <dgm:pt modelId="{FFB57016-D3CA-46F7-8656-8695769EC30E}" type="sibTrans" cxnId="{1091BE5D-FD9A-4ADB-8E03-0B4571B4EFEC}">
      <dgm:prSet/>
      <dgm:spPr/>
    </dgm:pt>
    <dgm:pt modelId="{2BF4F4BA-FE67-4CA5-A2C1-8850AE16D574}">
      <dgm:prSet phldrT="[Texte]"/>
      <dgm:spPr/>
      <dgm:t>
        <a:bodyPr/>
        <a:lstStyle/>
        <a:p>
          <a:r>
            <a:rPr lang="en-US" b="0" i="0" dirty="0" smtClean="0"/>
            <a:t>Areas subject to inundation by the 1-percent-annual-chance flood event.</a:t>
          </a:r>
          <a:endParaRPr lang="en-US" dirty="0"/>
        </a:p>
      </dgm:t>
    </dgm:pt>
    <dgm:pt modelId="{11B71552-F050-4FED-9530-4044E012EDFE}" type="parTrans" cxnId="{C05EC890-8593-4302-8F73-E4CA0BFC638D}">
      <dgm:prSet/>
      <dgm:spPr/>
    </dgm:pt>
    <dgm:pt modelId="{B2329F93-EDB4-4B0E-93E5-FD3BB4EB82DE}" type="sibTrans" cxnId="{C05EC890-8593-4302-8F73-E4CA0BFC638D}">
      <dgm:prSet/>
      <dgm:spPr/>
    </dgm:pt>
    <dgm:pt modelId="{3BCD0E75-8335-4B68-96DC-A339C96FC783}" type="pres">
      <dgm:prSet presAssocID="{1FAF5D2F-9DE6-406A-BED1-9D899D0EC8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9F4DEE-6A3C-48C5-8B08-1E990A17EA21}" type="pres">
      <dgm:prSet presAssocID="{445228C6-F7F3-40C6-BD75-7AB6410979D8}" presName="linNode" presStyleCnt="0"/>
      <dgm:spPr/>
    </dgm:pt>
    <dgm:pt modelId="{79868C69-AAF5-4DC2-A0D5-3346588C7174}" type="pres">
      <dgm:prSet presAssocID="{445228C6-F7F3-40C6-BD75-7AB6410979D8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AF630-D5DB-4DCC-880E-96D01F9D0077}" type="pres">
      <dgm:prSet presAssocID="{445228C6-F7F3-40C6-BD75-7AB6410979D8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8B848-B906-4D70-A13D-1DE432101032}" type="pres">
      <dgm:prSet presAssocID="{881D4BB3-7FF5-4488-A969-F4EF6E1DBDF6}" presName="spacing" presStyleCnt="0"/>
      <dgm:spPr/>
    </dgm:pt>
    <dgm:pt modelId="{EDC7115D-0D1C-4ECF-8CA8-B6C6DDF01ED0}" type="pres">
      <dgm:prSet presAssocID="{7C787904-A19D-4FD3-B3E2-08E56284BAEE}" presName="linNode" presStyleCnt="0"/>
      <dgm:spPr/>
    </dgm:pt>
    <dgm:pt modelId="{92E7A1D3-1323-462F-9A8E-745553CB59EA}" type="pres">
      <dgm:prSet presAssocID="{7C787904-A19D-4FD3-B3E2-08E56284BAEE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13800-51EC-40D3-99F3-52F2AF7AC146}" type="pres">
      <dgm:prSet presAssocID="{7C787904-A19D-4FD3-B3E2-08E56284BAEE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44F28-AE7D-4721-8F75-95755EE7D73B}" type="pres">
      <dgm:prSet presAssocID="{85284976-F6C2-4926-9508-934E5D7C9FA7}" presName="spacing" presStyleCnt="0"/>
      <dgm:spPr/>
    </dgm:pt>
    <dgm:pt modelId="{BFB94CBD-0208-47F0-87B0-E235BC0DC6B6}" type="pres">
      <dgm:prSet presAssocID="{32AF05D5-7EDA-4930-8D0B-6F35E2AF6D2D}" presName="linNode" presStyleCnt="0"/>
      <dgm:spPr/>
    </dgm:pt>
    <dgm:pt modelId="{AF2F8151-1C75-48D2-8494-C27CA1DD7185}" type="pres">
      <dgm:prSet presAssocID="{32AF05D5-7EDA-4930-8D0B-6F35E2AF6D2D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33796-E998-41EA-ACF7-AB98DDA98E25}" type="pres">
      <dgm:prSet presAssocID="{32AF05D5-7EDA-4930-8D0B-6F35E2AF6D2D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E94B0-3B07-4B53-AB59-4FAA20968CF3}" type="pres">
      <dgm:prSet presAssocID="{DEDEE816-237E-48B0-BE51-062451548706}" presName="spacing" presStyleCnt="0"/>
      <dgm:spPr/>
    </dgm:pt>
    <dgm:pt modelId="{244E2C1D-BA98-47D1-A8E5-E425668E5569}" type="pres">
      <dgm:prSet presAssocID="{A13D1651-85BA-4D7A-8E28-155E52D33C80}" presName="linNode" presStyleCnt="0"/>
      <dgm:spPr/>
    </dgm:pt>
    <dgm:pt modelId="{EA7AB883-3384-4199-8099-2FBF9EEF5546}" type="pres">
      <dgm:prSet presAssocID="{A13D1651-85BA-4D7A-8E28-155E52D33C80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0EDC0-B49B-45E4-A30E-046DB30A96EB}" type="pres">
      <dgm:prSet presAssocID="{A13D1651-85BA-4D7A-8E28-155E52D33C80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C6834-F801-4F8F-8874-44C2201AD430}" type="pres">
      <dgm:prSet presAssocID="{07737C6A-A12D-43A3-92D2-7348D97609AD}" presName="spacing" presStyleCnt="0"/>
      <dgm:spPr/>
    </dgm:pt>
    <dgm:pt modelId="{2E0A16BE-A663-47F5-A03E-6B36E06C118D}" type="pres">
      <dgm:prSet presAssocID="{09DA5475-853A-4495-ADF4-7EF779A04B6F}" presName="linNode" presStyleCnt="0"/>
      <dgm:spPr/>
    </dgm:pt>
    <dgm:pt modelId="{8DC5D357-99D2-4CEC-9138-B675F3B22647}" type="pres">
      <dgm:prSet presAssocID="{09DA5475-853A-4495-ADF4-7EF779A04B6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2A47F-33D2-416A-9E9A-66721E0AC057}" type="pres">
      <dgm:prSet presAssocID="{09DA5475-853A-4495-ADF4-7EF779A04B6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F50B0-928C-4F67-8461-0F85BCD1FD24}" type="presOf" srcId="{2BF4F4BA-FE67-4CA5-A2C1-8850AE16D574}" destId="{1CE13800-51EC-40D3-99F3-52F2AF7AC146}" srcOrd="0" destOrd="0" presId="urn:microsoft.com/office/officeart/2005/8/layout/vList6"/>
    <dgm:cxn modelId="{02B8184E-C99A-413A-AD46-C50C8F010D21}" srcId="{A13D1651-85BA-4D7A-8E28-155E52D33C80}" destId="{940465FA-A03E-4E07-9C31-09DFDC068546}" srcOrd="0" destOrd="0" parTransId="{565A95B8-E1C4-4844-B604-C3C578CE3272}" sibTransId="{7D46512E-5B88-46BA-BF0D-117E9DF35561}"/>
    <dgm:cxn modelId="{954E0CC7-FF2A-438F-A998-1D7117107DD8}" srcId="{1FAF5D2F-9DE6-406A-BED1-9D899D0EC844}" destId="{445228C6-F7F3-40C6-BD75-7AB6410979D8}" srcOrd="0" destOrd="0" parTransId="{3F0104E3-B4C5-4D95-8BC0-93F535053AF9}" sibTransId="{881D4BB3-7FF5-4488-A969-F4EF6E1DBDF6}"/>
    <dgm:cxn modelId="{975E62F2-6AF9-4BBB-AE11-B7BC48DAA86A}" type="presOf" srcId="{09DA5475-853A-4495-ADF4-7EF779A04B6F}" destId="{8DC5D357-99D2-4CEC-9138-B675F3B22647}" srcOrd="0" destOrd="0" presId="urn:microsoft.com/office/officeart/2005/8/layout/vList6"/>
    <dgm:cxn modelId="{5FC423D7-E8BB-42A3-8D4E-B4A288B9ABA5}" type="presOf" srcId="{CC38B354-C600-4BE7-9CBD-EEB51F2B4641}" destId="{1BF0EDC0-B49B-45E4-A30E-046DB30A96EB}" srcOrd="0" destOrd="1" presId="urn:microsoft.com/office/officeart/2005/8/layout/vList6"/>
    <dgm:cxn modelId="{658D7E61-B5EB-47E1-B968-FA652DBD98E0}" type="presOf" srcId="{940465FA-A03E-4E07-9C31-09DFDC068546}" destId="{1BF0EDC0-B49B-45E4-A30E-046DB30A96EB}" srcOrd="0" destOrd="0" presId="urn:microsoft.com/office/officeart/2005/8/layout/vList6"/>
    <dgm:cxn modelId="{89ED1A6D-4503-49FF-89E2-1D12F628061A}" srcId="{09DA5475-853A-4495-ADF4-7EF779A04B6F}" destId="{DB3A29BD-4C74-4A5F-8B50-94F8529020A1}" srcOrd="0" destOrd="0" parTransId="{330EFA52-A602-4A21-A949-1301F4BCCA82}" sibTransId="{02C18242-CDB3-43C0-AEA0-7EB6073883DB}"/>
    <dgm:cxn modelId="{65672EF9-2C91-4658-BBA1-99327FAC19F2}" srcId="{1FAF5D2F-9DE6-406A-BED1-9D899D0EC844}" destId="{09DA5475-853A-4495-ADF4-7EF779A04B6F}" srcOrd="4" destOrd="0" parTransId="{B197E016-0FBF-4215-AAAA-24DC8A35E6DF}" sibTransId="{D74F05DA-3A8A-4E35-93A1-8A12F824BB71}"/>
    <dgm:cxn modelId="{D1019790-3D74-4512-B37D-112F34C65073}" type="presOf" srcId="{D0E04756-7FFF-47D4-98C0-54EDF085F16F}" destId="{095AF630-D5DB-4DCC-880E-96D01F9D0077}" srcOrd="0" destOrd="0" presId="urn:microsoft.com/office/officeart/2005/8/layout/vList6"/>
    <dgm:cxn modelId="{CB7011F3-82A6-49F5-8914-1DC80A682C6D}" type="presOf" srcId="{7C787904-A19D-4FD3-B3E2-08E56284BAEE}" destId="{92E7A1D3-1323-462F-9A8E-745553CB59EA}" srcOrd="0" destOrd="0" presId="urn:microsoft.com/office/officeart/2005/8/layout/vList6"/>
    <dgm:cxn modelId="{03705F72-D6D5-40DD-A20B-1C8DA15C4E77}" srcId="{1FAF5D2F-9DE6-406A-BED1-9D899D0EC844}" destId="{32AF05D5-7EDA-4930-8D0B-6F35E2AF6D2D}" srcOrd="2" destOrd="0" parTransId="{204769F2-031E-4036-908B-184AB95E9584}" sibTransId="{DEDEE816-237E-48B0-BE51-062451548706}"/>
    <dgm:cxn modelId="{7C4F6101-4F36-47D2-8E74-EA705F7BC32C}" type="presOf" srcId="{1FAF5D2F-9DE6-406A-BED1-9D899D0EC844}" destId="{3BCD0E75-8335-4B68-96DC-A339C96FC783}" srcOrd="0" destOrd="0" presId="urn:microsoft.com/office/officeart/2005/8/layout/vList6"/>
    <dgm:cxn modelId="{6AF1196D-1921-4C28-A128-5FD6D7ED85E7}" type="presOf" srcId="{DB3A29BD-4C74-4A5F-8B50-94F8529020A1}" destId="{B732A47F-33D2-416A-9E9A-66721E0AC057}" srcOrd="0" destOrd="0" presId="urn:microsoft.com/office/officeart/2005/8/layout/vList6"/>
    <dgm:cxn modelId="{76A687A4-19B1-4DA1-8B57-C7B601251714}" srcId="{445228C6-F7F3-40C6-BD75-7AB6410979D8}" destId="{D0E04756-7FFF-47D4-98C0-54EDF085F16F}" srcOrd="0" destOrd="0" parTransId="{8B7D4A10-86DB-4CB1-9935-0B33F9BC11A2}" sibTransId="{062027C7-60CE-48D2-9138-65FEF7755B7D}"/>
    <dgm:cxn modelId="{1091BE5D-FD9A-4ADB-8E03-0B4571B4EFEC}" srcId="{32AF05D5-7EDA-4930-8D0B-6F35E2AF6D2D}" destId="{E255BE89-123D-43F9-98E9-E92ABD2E7BAF}" srcOrd="0" destOrd="0" parTransId="{F43777EA-25CE-407C-B185-831E28B669CD}" sibTransId="{FFB57016-D3CA-46F7-8656-8695769EC30E}"/>
    <dgm:cxn modelId="{474E9932-FA9C-45FA-9C92-C15723503874}" type="presOf" srcId="{A13D1651-85BA-4D7A-8E28-155E52D33C80}" destId="{EA7AB883-3384-4199-8099-2FBF9EEF5546}" srcOrd="0" destOrd="0" presId="urn:microsoft.com/office/officeart/2005/8/layout/vList6"/>
    <dgm:cxn modelId="{8D543A81-0ACE-4D29-AA89-5BB731E8D122}" srcId="{7C787904-A19D-4FD3-B3E2-08E56284BAEE}" destId="{83837040-443B-4BCC-A6C0-7EAF9836C7C4}" srcOrd="1" destOrd="0" parTransId="{D353AD6D-AFFA-48BA-9F5D-90702314E55C}" sibTransId="{AC8A3E96-6DDA-421A-BEDA-F4BE233387F9}"/>
    <dgm:cxn modelId="{547D76AE-2741-4D41-A37F-0207F1DAA4C1}" type="presOf" srcId="{32AF05D5-7EDA-4930-8D0B-6F35E2AF6D2D}" destId="{AF2F8151-1C75-48D2-8494-C27CA1DD7185}" srcOrd="0" destOrd="0" presId="urn:microsoft.com/office/officeart/2005/8/layout/vList6"/>
    <dgm:cxn modelId="{4C83C116-CBDC-4FA5-B812-1760935AAC83}" srcId="{1FAF5D2F-9DE6-406A-BED1-9D899D0EC844}" destId="{A13D1651-85BA-4D7A-8E28-155E52D33C80}" srcOrd="3" destOrd="0" parTransId="{C63A88A8-F875-4B25-9AD7-FE99370C8AA4}" sibTransId="{07737C6A-A12D-43A3-92D2-7348D97609AD}"/>
    <dgm:cxn modelId="{A700A2A4-0500-4849-B037-9ABAAA2E514C}" srcId="{1FAF5D2F-9DE6-406A-BED1-9D899D0EC844}" destId="{7C787904-A19D-4FD3-B3E2-08E56284BAEE}" srcOrd="1" destOrd="0" parTransId="{D3FE0B86-88FB-47F8-9211-2FB2ABCAA2C6}" sibTransId="{85284976-F6C2-4926-9508-934E5D7C9FA7}"/>
    <dgm:cxn modelId="{11188B37-84EC-4612-8E81-E8B3AEAAB002}" type="presOf" srcId="{445228C6-F7F3-40C6-BD75-7AB6410979D8}" destId="{79868C69-AAF5-4DC2-A0D5-3346588C7174}" srcOrd="0" destOrd="0" presId="urn:microsoft.com/office/officeart/2005/8/layout/vList6"/>
    <dgm:cxn modelId="{6E437F16-9164-40E2-A741-3ED3C8373CE2}" type="presOf" srcId="{E255BE89-123D-43F9-98E9-E92ABD2E7BAF}" destId="{2FA33796-E998-41EA-ACF7-AB98DDA98E25}" srcOrd="0" destOrd="0" presId="urn:microsoft.com/office/officeart/2005/8/layout/vList6"/>
    <dgm:cxn modelId="{301B70C3-8B7A-45D8-A79D-3E31B2B4F77C}" type="presOf" srcId="{83837040-443B-4BCC-A6C0-7EAF9836C7C4}" destId="{1CE13800-51EC-40D3-99F3-52F2AF7AC146}" srcOrd="0" destOrd="1" presId="urn:microsoft.com/office/officeart/2005/8/layout/vList6"/>
    <dgm:cxn modelId="{C05EC890-8593-4302-8F73-E4CA0BFC638D}" srcId="{7C787904-A19D-4FD3-B3E2-08E56284BAEE}" destId="{2BF4F4BA-FE67-4CA5-A2C1-8850AE16D574}" srcOrd="0" destOrd="0" parTransId="{11B71552-F050-4FED-9530-4044E012EDFE}" sibTransId="{B2329F93-EDB4-4B0E-93E5-FD3BB4EB82DE}"/>
    <dgm:cxn modelId="{3B4C9DB1-7197-4934-ACF2-15D3DCAB3D64}" srcId="{A13D1651-85BA-4D7A-8E28-155E52D33C80}" destId="{CC38B354-C600-4BE7-9CBD-EEB51F2B4641}" srcOrd="1" destOrd="0" parTransId="{81242AC1-9026-4EAE-8228-30DE0D65A0C0}" sibTransId="{1A19F45B-B54A-4C27-B301-AD654F731491}"/>
    <dgm:cxn modelId="{0790C448-5E7C-430F-9DA0-B143CFBBB37B}" type="presParOf" srcId="{3BCD0E75-8335-4B68-96DC-A339C96FC783}" destId="{149F4DEE-6A3C-48C5-8B08-1E990A17EA21}" srcOrd="0" destOrd="0" presId="urn:microsoft.com/office/officeart/2005/8/layout/vList6"/>
    <dgm:cxn modelId="{B84F0130-BF13-460C-A9B8-BFEA49F0B66B}" type="presParOf" srcId="{149F4DEE-6A3C-48C5-8B08-1E990A17EA21}" destId="{79868C69-AAF5-4DC2-A0D5-3346588C7174}" srcOrd="0" destOrd="0" presId="urn:microsoft.com/office/officeart/2005/8/layout/vList6"/>
    <dgm:cxn modelId="{1D3DA9E4-BA69-4AB9-A7C9-4392E401BA59}" type="presParOf" srcId="{149F4DEE-6A3C-48C5-8B08-1E990A17EA21}" destId="{095AF630-D5DB-4DCC-880E-96D01F9D0077}" srcOrd="1" destOrd="0" presId="urn:microsoft.com/office/officeart/2005/8/layout/vList6"/>
    <dgm:cxn modelId="{C23268D8-B352-4787-91B6-1931F800800E}" type="presParOf" srcId="{3BCD0E75-8335-4B68-96DC-A339C96FC783}" destId="{5778B848-B906-4D70-A13D-1DE432101032}" srcOrd="1" destOrd="0" presId="urn:microsoft.com/office/officeart/2005/8/layout/vList6"/>
    <dgm:cxn modelId="{6944A099-D38B-4BEB-A582-491CA9C281B7}" type="presParOf" srcId="{3BCD0E75-8335-4B68-96DC-A339C96FC783}" destId="{EDC7115D-0D1C-4ECF-8CA8-B6C6DDF01ED0}" srcOrd="2" destOrd="0" presId="urn:microsoft.com/office/officeart/2005/8/layout/vList6"/>
    <dgm:cxn modelId="{7849CA5C-2962-4173-9332-72FC16D7A4A2}" type="presParOf" srcId="{EDC7115D-0D1C-4ECF-8CA8-B6C6DDF01ED0}" destId="{92E7A1D3-1323-462F-9A8E-745553CB59EA}" srcOrd="0" destOrd="0" presId="urn:microsoft.com/office/officeart/2005/8/layout/vList6"/>
    <dgm:cxn modelId="{5EA65814-C867-4C98-B44F-022E81CB2C06}" type="presParOf" srcId="{EDC7115D-0D1C-4ECF-8CA8-B6C6DDF01ED0}" destId="{1CE13800-51EC-40D3-99F3-52F2AF7AC146}" srcOrd="1" destOrd="0" presId="urn:microsoft.com/office/officeart/2005/8/layout/vList6"/>
    <dgm:cxn modelId="{315EF09D-861F-4088-8EF3-EB2C8241A913}" type="presParOf" srcId="{3BCD0E75-8335-4B68-96DC-A339C96FC783}" destId="{21144F28-AE7D-4721-8F75-95755EE7D73B}" srcOrd="3" destOrd="0" presId="urn:microsoft.com/office/officeart/2005/8/layout/vList6"/>
    <dgm:cxn modelId="{A75ACA01-BFA0-4FE6-97B8-FE319CF1FC69}" type="presParOf" srcId="{3BCD0E75-8335-4B68-96DC-A339C96FC783}" destId="{BFB94CBD-0208-47F0-87B0-E235BC0DC6B6}" srcOrd="4" destOrd="0" presId="urn:microsoft.com/office/officeart/2005/8/layout/vList6"/>
    <dgm:cxn modelId="{FCDFFA69-D53F-4DE7-95E2-CB49DF765C2B}" type="presParOf" srcId="{BFB94CBD-0208-47F0-87B0-E235BC0DC6B6}" destId="{AF2F8151-1C75-48D2-8494-C27CA1DD7185}" srcOrd="0" destOrd="0" presId="urn:microsoft.com/office/officeart/2005/8/layout/vList6"/>
    <dgm:cxn modelId="{6CAB03D5-1953-4270-93E7-0946D2B3DEEF}" type="presParOf" srcId="{BFB94CBD-0208-47F0-87B0-E235BC0DC6B6}" destId="{2FA33796-E998-41EA-ACF7-AB98DDA98E25}" srcOrd="1" destOrd="0" presId="urn:microsoft.com/office/officeart/2005/8/layout/vList6"/>
    <dgm:cxn modelId="{12770FBF-A6FC-4791-BACC-2F317666B917}" type="presParOf" srcId="{3BCD0E75-8335-4B68-96DC-A339C96FC783}" destId="{DD5E94B0-3B07-4B53-AB59-4FAA20968CF3}" srcOrd="5" destOrd="0" presId="urn:microsoft.com/office/officeart/2005/8/layout/vList6"/>
    <dgm:cxn modelId="{3D89C703-BADB-4891-B380-F5788F1E8C50}" type="presParOf" srcId="{3BCD0E75-8335-4B68-96DC-A339C96FC783}" destId="{244E2C1D-BA98-47D1-A8E5-E425668E5569}" srcOrd="6" destOrd="0" presId="urn:microsoft.com/office/officeart/2005/8/layout/vList6"/>
    <dgm:cxn modelId="{EC74E7CA-3217-499F-909E-AA541A3FC7F8}" type="presParOf" srcId="{244E2C1D-BA98-47D1-A8E5-E425668E5569}" destId="{EA7AB883-3384-4199-8099-2FBF9EEF5546}" srcOrd="0" destOrd="0" presId="urn:microsoft.com/office/officeart/2005/8/layout/vList6"/>
    <dgm:cxn modelId="{0AAD6D7F-04B2-44AF-AB9E-AB2E0B1C3DC3}" type="presParOf" srcId="{244E2C1D-BA98-47D1-A8E5-E425668E5569}" destId="{1BF0EDC0-B49B-45E4-A30E-046DB30A96EB}" srcOrd="1" destOrd="0" presId="urn:microsoft.com/office/officeart/2005/8/layout/vList6"/>
    <dgm:cxn modelId="{AFBF810A-9376-41F6-B9F2-195CF1E8D454}" type="presParOf" srcId="{3BCD0E75-8335-4B68-96DC-A339C96FC783}" destId="{79EC6834-F801-4F8F-8874-44C2201AD430}" srcOrd="7" destOrd="0" presId="urn:microsoft.com/office/officeart/2005/8/layout/vList6"/>
    <dgm:cxn modelId="{0627F174-460B-4D20-A0D9-4A79AE3A33DE}" type="presParOf" srcId="{3BCD0E75-8335-4B68-96DC-A339C96FC783}" destId="{2E0A16BE-A663-47F5-A03E-6B36E06C118D}" srcOrd="8" destOrd="0" presId="urn:microsoft.com/office/officeart/2005/8/layout/vList6"/>
    <dgm:cxn modelId="{8EF8034E-7EB4-430E-A27B-69FD7A95249C}" type="presParOf" srcId="{2E0A16BE-A663-47F5-A03E-6B36E06C118D}" destId="{8DC5D357-99D2-4CEC-9138-B675F3B22647}" srcOrd="0" destOrd="0" presId="urn:microsoft.com/office/officeart/2005/8/layout/vList6"/>
    <dgm:cxn modelId="{758548D4-97DD-474D-AF24-871F6645B187}" type="presParOf" srcId="{2E0A16BE-A663-47F5-A03E-6B36E06C118D}" destId="{B732A47F-33D2-416A-9E9A-66721E0AC0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F53FB0-DD45-4620-B277-E3EAC8E8D6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344224-E2DB-4DD3-B02F-45BE22D44B76}">
      <dgm:prSet phldrT="[Texte]"/>
      <dgm:spPr/>
      <dgm:t>
        <a:bodyPr/>
        <a:lstStyle/>
        <a:p>
          <a:r>
            <a:rPr lang="fr-FR" dirty="0" err="1" smtClean="0"/>
            <a:t>Losses</a:t>
          </a:r>
          <a:endParaRPr lang="en-US" dirty="0"/>
        </a:p>
      </dgm:t>
    </dgm:pt>
    <dgm:pt modelId="{DDBC95AE-7BD3-4C33-A89C-055DE323B46F}" type="parTrans" cxnId="{F0A58737-7ADF-4314-86E1-3E2239BC8691}">
      <dgm:prSet/>
      <dgm:spPr/>
      <dgm:t>
        <a:bodyPr/>
        <a:lstStyle/>
        <a:p>
          <a:endParaRPr lang="en-US"/>
        </a:p>
      </dgm:t>
    </dgm:pt>
    <dgm:pt modelId="{7E0AECAA-236D-47AC-ACAB-A0EF6E67532C}" type="sibTrans" cxnId="{F0A58737-7ADF-4314-86E1-3E2239BC8691}">
      <dgm:prSet/>
      <dgm:spPr/>
      <dgm:t>
        <a:bodyPr/>
        <a:lstStyle/>
        <a:p>
          <a:endParaRPr lang="en-US"/>
        </a:p>
      </dgm:t>
    </dgm:pt>
    <dgm:pt modelId="{6AC4A430-BF1D-4979-AF8C-11AC42AAA8F8}">
      <dgm:prSet phldrT="[Texte]"/>
      <dgm:spPr/>
      <dgm:t>
        <a:bodyPr/>
        <a:lstStyle/>
        <a:p>
          <a:r>
            <a:rPr lang="fr-FR" dirty="0" smtClean="0"/>
            <a:t>Tangible </a:t>
          </a:r>
          <a:r>
            <a:rPr lang="fr-FR" dirty="0" err="1" smtClean="0"/>
            <a:t>losses</a:t>
          </a:r>
          <a:endParaRPr lang="en-US" dirty="0"/>
        </a:p>
      </dgm:t>
    </dgm:pt>
    <dgm:pt modelId="{088CAE82-6268-4BE3-A5A9-EC786D0D5592}" type="parTrans" cxnId="{F19D095F-1A9D-470C-823B-6667A46552D8}">
      <dgm:prSet/>
      <dgm:spPr/>
      <dgm:t>
        <a:bodyPr/>
        <a:lstStyle/>
        <a:p>
          <a:endParaRPr lang="en-US"/>
        </a:p>
      </dgm:t>
    </dgm:pt>
    <dgm:pt modelId="{2E4D9E4D-E07D-41D2-82A5-711FDECEF76C}" type="sibTrans" cxnId="{F19D095F-1A9D-470C-823B-6667A46552D8}">
      <dgm:prSet/>
      <dgm:spPr/>
      <dgm:t>
        <a:bodyPr/>
        <a:lstStyle/>
        <a:p>
          <a:endParaRPr lang="en-US"/>
        </a:p>
      </dgm:t>
    </dgm:pt>
    <dgm:pt modelId="{2D57321F-9777-48AC-81B2-5FC409611F10}">
      <dgm:prSet phldrT="[Texte]"/>
      <dgm:spPr/>
      <dgm:t>
        <a:bodyPr/>
        <a:lstStyle/>
        <a:p>
          <a:r>
            <a:rPr lang="fr-FR" dirty="0" smtClean="0"/>
            <a:t>Direct </a:t>
          </a:r>
          <a:endParaRPr lang="en-US" dirty="0"/>
        </a:p>
      </dgm:t>
    </dgm:pt>
    <dgm:pt modelId="{86E41B44-3EC1-44F3-A7A1-8D992959D551}" type="parTrans" cxnId="{2CC1DD4F-B52A-45E6-BCD3-F3F77F0DBD6B}">
      <dgm:prSet/>
      <dgm:spPr/>
      <dgm:t>
        <a:bodyPr/>
        <a:lstStyle/>
        <a:p>
          <a:endParaRPr lang="en-US"/>
        </a:p>
      </dgm:t>
    </dgm:pt>
    <dgm:pt modelId="{4EDFF2BE-0E87-4194-B3A8-0D704C1A6C63}" type="sibTrans" cxnId="{2CC1DD4F-B52A-45E6-BCD3-F3F77F0DBD6B}">
      <dgm:prSet/>
      <dgm:spPr/>
      <dgm:t>
        <a:bodyPr/>
        <a:lstStyle/>
        <a:p>
          <a:endParaRPr lang="en-US"/>
        </a:p>
      </dgm:t>
    </dgm:pt>
    <dgm:pt modelId="{9BE6AFEB-2BB3-4771-A304-DE4AB8903F89}">
      <dgm:prSet phldrT="[Texte]"/>
      <dgm:spPr/>
      <dgm:t>
        <a:bodyPr/>
        <a:lstStyle/>
        <a:p>
          <a:r>
            <a:rPr lang="fr-FR" dirty="0" smtClean="0"/>
            <a:t>Indirect</a:t>
          </a:r>
          <a:endParaRPr lang="en-US" dirty="0"/>
        </a:p>
      </dgm:t>
    </dgm:pt>
    <dgm:pt modelId="{FC9F6EA6-530E-4D36-801D-5175FB0CF00C}" type="parTrans" cxnId="{02918CB2-CA30-4BC2-A53C-A4410906CE02}">
      <dgm:prSet/>
      <dgm:spPr/>
      <dgm:t>
        <a:bodyPr/>
        <a:lstStyle/>
        <a:p>
          <a:endParaRPr lang="en-US"/>
        </a:p>
      </dgm:t>
    </dgm:pt>
    <dgm:pt modelId="{F069AF79-9F80-43C1-A52F-71CB04E21588}" type="sibTrans" cxnId="{02918CB2-CA30-4BC2-A53C-A4410906CE02}">
      <dgm:prSet/>
      <dgm:spPr/>
      <dgm:t>
        <a:bodyPr/>
        <a:lstStyle/>
        <a:p>
          <a:endParaRPr lang="en-US"/>
        </a:p>
      </dgm:t>
    </dgm:pt>
    <dgm:pt modelId="{7AF873BA-2DA0-4740-8F2C-18009C44A6DE}">
      <dgm:prSet phldrT="[Texte]"/>
      <dgm:spPr/>
      <dgm:t>
        <a:bodyPr/>
        <a:lstStyle/>
        <a:p>
          <a:r>
            <a:rPr lang="fr-FR" dirty="0" smtClean="0"/>
            <a:t>Intangible </a:t>
          </a:r>
          <a:r>
            <a:rPr lang="fr-FR" dirty="0" err="1" smtClean="0"/>
            <a:t>losses</a:t>
          </a:r>
          <a:endParaRPr lang="en-US" dirty="0"/>
        </a:p>
      </dgm:t>
    </dgm:pt>
    <dgm:pt modelId="{BF3F9884-8897-43E3-AC26-031FB6B037DD}" type="parTrans" cxnId="{D1A7B0CB-9A21-40E9-81F6-FAB59AEFBC7F}">
      <dgm:prSet/>
      <dgm:spPr/>
      <dgm:t>
        <a:bodyPr/>
        <a:lstStyle/>
        <a:p>
          <a:endParaRPr lang="en-US"/>
        </a:p>
      </dgm:t>
    </dgm:pt>
    <dgm:pt modelId="{C79B5238-66F9-4089-BF20-727D7D4B78BF}" type="sibTrans" cxnId="{D1A7B0CB-9A21-40E9-81F6-FAB59AEFBC7F}">
      <dgm:prSet/>
      <dgm:spPr/>
      <dgm:t>
        <a:bodyPr/>
        <a:lstStyle/>
        <a:p>
          <a:endParaRPr lang="en-US"/>
        </a:p>
      </dgm:t>
    </dgm:pt>
    <dgm:pt modelId="{03A153BA-832B-492B-ADA1-F60DE83D3294}">
      <dgm:prSet phldrT="[Texte]"/>
      <dgm:spPr/>
      <dgm:t>
        <a:bodyPr/>
        <a:lstStyle/>
        <a:p>
          <a:r>
            <a:rPr lang="fr-FR" dirty="0" err="1" smtClean="0"/>
            <a:t>Loss</a:t>
          </a:r>
          <a:r>
            <a:rPr lang="fr-FR" dirty="0" smtClean="0"/>
            <a:t> of production</a:t>
          </a:r>
          <a:endParaRPr lang="en-US" dirty="0"/>
        </a:p>
      </dgm:t>
    </dgm:pt>
    <dgm:pt modelId="{8B52472F-AC2F-428B-A121-80A96E8F356F}" type="parTrans" cxnId="{12012B97-6223-4782-9570-91727802F7CF}">
      <dgm:prSet/>
      <dgm:spPr/>
      <dgm:t>
        <a:bodyPr/>
        <a:lstStyle/>
        <a:p>
          <a:endParaRPr lang="en-US"/>
        </a:p>
      </dgm:t>
    </dgm:pt>
    <dgm:pt modelId="{3A12613A-11F6-4476-9450-D5F7A9080AFA}" type="sibTrans" cxnId="{12012B97-6223-4782-9570-91727802F7CF}">
      <dgm:prSet/>
      <dgm:spPr/>
    </dgm:pt>
    <dgm:pt modelId="{3D73E235-15B1-429B-8705-54360C129489}">
      <dgm:prSet phldrT="[Texte]"/>
      <dgm:spPr/>
      <dgm:t>
        <a:bodyPr/>
        <a:lstStyle/>
        <a:p>
          <a:r>
            <a:rPr lang="fr-FR" dirty="0" smtClean="0"/>
            <a:t>Clean up</a:t>
          </a:r>
          <a:endParaRPr lang="en-US" dirty="0"/>
        </a:p>
      </dgm:t>
    </dgm:pt>
    <dgm:pt modelId="{F7A90D4D-A4D6-4828-9CE4-8A1E06372AC5}" type="parTrans" cxnId="{2817FD5B-B06D-4D69-9220-ACF7FCABD0E4}">
      <dgm:prSet/>
      <dgm:spPr/>
      <dgm:t>
        <a:bodyPr/>
        <a:lstStyle/>
        <a:p>
          <a:endParaRPr lang="en-US"/>
        </a:p>
      </dgm:t>
    </dgm:pt>
    <dgm:pt modelId="{6C00B61F-D3DE-4C4D-9A16-8E0C0ECF966F}" type="sibTrans" cxnId="{2817FD5B-B06D-4D69-9220-ACF7FCABD0E4}">
      <dgm:prSet/>
      <dgm:spPr/>
    </dgm:pt>
    <dgm:pt modelId="{2C83A1EC-45D3-45D5-BD45-E20A5AC34E69}">
      <dgm:prSet phldrT="[Texte]"/>
      <dgm:spPr/>
      <dgm:t>
        <a:bodyPr/>
        <a:lstStyle/>
        <a:p>
          <a:r>
            <a:rPr lang="fr-FR" dirty="0" smtClean="0"/>
            <a:t>Structure</a:t>
          </a:r>
          <a:endParaRPr lang="en-US" dirty="0"/>
        </a:p>
      </dgm:t>
    </dgm:pt>
    <dgm:pt modelId="{4AD31368-706C-43A1-8A2E-44D12E4127C7}" type="parTrans" cxnId="{BAD6DFA8-D638-40E2-87F1-7B05FAAD027A}">
      <dgm:prSet/>
      <dgm:spPr/>
      <dgm:t>
        <a:bodyPr/>
        <a:lstStyle/>
        <a:p>
          <a:endParaRPr lang="en-US"/>
        </a:p>
      </dgm:t>
    </dgm:pt>
    <dgm:pt modelId="{E83EC3E7-272C-406D-A4F8-F2208DB4F21D}" type="sibTrans" cxnId="{BAD6DFA8-D638-40E2-87F1-7B05FAAD027A}">
      <dgm:prSet/>
      <dgm:spPr/>
    </dgm:pt>
    <dgm:pt modelId="{9C850563-8620-4A22-81EC-F064515997D1}">
      <dgm:prSet phldrT="[Texte]"/>
      <dgm:spPr/>
      <dgm:t>
        <a:bodyPr/>
        <a:lstStyle/>
        <a:p>
          <a:r>
            <a:rPr lang="fr-FR" dirty="0" smtClean="0"/>
            <a:t>Inventories</a:t>
          </a:r>
          <a:endParaRPr lang="en-US" dirty="0"/>
        </a:p>
      </dgm:t>
    </dgm:pt>
    <dgm:pt modelId="{394881F2-FC31-4670-98B3-F94CCD78B470}" type="parTrans" cxnId="{8E404B4C-ABB5-44FD-AA64-F4A571B77D55}">
      <dgm:prSet/>
      <dgm:spPr/>
      <dgm:t>
        <a:bodyPr/>
        <a:lstStyle/>
        <a:p>
          <a:endParaRPr lang="en-US"/>
        </a:p>
      </dgm:t>
    </dgm:pt>
    <dgm:pt modelId="{7C8A400B-19A0-451A-9C19-6CE4B09860D2}" type="sibTrans" cxnId="{8E404B4C-ABB5-44FD-AA64-F4A571B77D55}">
      <dgm:prSet/>
      <dgm:spPr/>
    </dgm:pt>
    <dgm:pt modelId="{44B11516-956E-459C-B942-83D72051FA95}" type="pres">
      <dgm:prSet presAssocID="{B9F53FB0-DD45-4620-B277-E3EAC8E8D6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CFB624-9D7D-4F9A-8359-72047C1FC729}" type="pres">
      <dgm:prSet presAssocID="{87344224-E2DB-4DD3-B02F-45BE22D44B76}" presName="hierRoot1" presStyleCnt="0"/>
      <dgm:spPr/>
    </dgm:pt>
    <dgm:pt modelId="{C8D049EF-B252-4664-B312-906A0BB4E6D4}" type="pres">
      <dgm:prSet presAssocID="{87344224-E2DB-4DD3-B02F-45BE22D44B76}" presName="composite" presStyleCnt="0"/>
      <dgm:spPr/>
    </dgm:pt>
    <dgm:pt modelId="{E1D613B0-4F1B-4B7A-A5C4-B88E88253F72}" type="pres">
      <dgm:prSet presAssocID="{87344224-E2DB-4DD3-B02F-45BE22D44B76}" presName="background" presStyleLbl="node0" presStyleIdx="0" presStyleCnt="1"/>
      <dgm:spPr/>
    </dgm:pt>
    <dgm:pt modelId="{354E4D54-2E16-413B-9577-51053B8C5323}" type="pres">
      <dgm:prSet presAssocID="{87344224-E2DB-4DD3-B02F-45BE22D44B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2B01F-1F5F-4AE8-9B91-E1C6748B2066}" type="pres">
      <dgm:prSet presAssocID="{87344224-E2DB-4DD3-B02F-45BE22D44B76}" presName="hierChild2" presStyleCnt="0"/>
      <dgm:spPr/>
    </dgm:pt>
    <dgm:pt modelId="{D1510562-2962-4ADF-B0A6-0D15A5676271}" type="pres">
      <dgm:prSet presAssocID="{088CAE82-6268-4BE3-A5A9-EC786D0D559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7115DFC-CAA2-4504-9B5E-4D87BC30F919}" type="pres">
      <dgm:prSet presAssocID="{6AC4A430-BF1D-4979-AF8C-11AC42AAA8F8}" presName="hierRoot2" presStyleCnt="0"/>
      <dgm:spPr/>
    </dgm:pt>
    <dgm:pt modelId="{A2826CA2-C134-4F3E-92C3-EBA89F430B07}" type="pres">
      <dgm:prSet presAssocID="{6AC4A430-BF1D-4979-AF8C-11AC42AAA8F8}" presName="composite2" presStyleCnt="0"/>
      <dgm:spPr/>
    </dgm:pt>
    <dgm:pt modelId="{5E530AC1-BE64-47F1-BB47-C27EF3A36287}" type="pres">
      <dgm:prSet presAssocID="{6AC4A430-BF1D-4979-AF8C-11AC42AAA8F8}" presName="background2" presStyleLbl="node2" presStyleIdx="0" presStyleCnt="2"/>
      <dgm:spPr/>
    </dgm:pt>
    <dgm:pt modelId="{3AD55FAC-01E1-4C65-8D36-9E660FBE8AAC}" type="pres">
      <dgm:prSet presAssocID="{6AC4A430-BF1D-4979-AF8C-11AC42AAA8F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04BB06-309A-4962-81E2-F74BBC696C93}" type="pres">
      <dgm:prSet presAssocID="{6AC4A430-BF1D-4979-AF8C-11AC42AAA8F8}" presName="hierChild3" presStyleCnt="0"/>
      <dgm:spPr/>
    </dgm:pt>
    <dgm:pt modelId="{C59EF493-8CBE-42EF-A6F5-C46EA5996518}" type="pres">
      <dgm:prSet presAssocID="{86E41B44-3EC1-44F3-A7A1-8D992959D55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6B53415-7F7A-49B9-ACFA-B6EA2846D43B}" type="pres">
      <dgm:prSet presAssocID="{2D57321F-9777-48AC-81B2-5FC409611F10}" presName="hierRoot3" presStyleCnt="0"/>
      <dgm:spPr/>
    </dgm:pt>
    <dgm:pt modelId="{8FA86B28-785B-41D4-8F55-ED4733F7B3DB}" type="pres">
      <dgm:prSet presAssocID="{2D57321F-9777-48AC-81B2-5FC409611F10}" presName="composite3" presStyleCnt="0"/>
      <dgm:spPr/>
    </dgm:pt>
    <dgm:pt modelId="{8D67DAE2-874C-4676-AFB3-E5BC21D4D8A9}" type="pres">
      <dgm:prSet presAssocID="{2D57321F-9777-48AC-81B2-5FC409611F10}" presName="background3" presStyleLbl="node3" presStyleIdx="0" presStyleCnt="2"/>
      <dgm:spPr/>
    </dgm:pt>
    <dgm:pt modelId="{A0A0910A-285C-4529-AFDD-182DA652BE66}" type="pres">
      <dgm:prSet presAssocID="{2D57321F-9777-48AC-81B2-5FC409611F1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B5A7A-BB5F-48C1-A397-53E9CED740B9}" type="pres">
      <dgm:prSet presAssocID="{2D57321F-9777-48AC-81B2-5FC409611F10}" presName="hierChild4" presStyleCnt="0"/>
      <dgm:spPr/>
    </dgm:pt>
    <dgm:pt modelId="{559C8AAF-E629-4E93-9EEE-73A39C3538A5}" type="pres">
      <dgm:prSet presAssocID="{4AD31368-706C-43A1-8A2E-44D12E4127C7}" presName="Name23" presStyleLbl="parChTrans1D4" presStyleIdx="0" presStyleCnt="4"/>
      <dgm:spPr/>
      <dgm:t>
        <a:bodyPr/>
        <a:lstStyle/>
        <a:p>
          <a:endParaRPr lang="en-US"/>
        </a:p>
      </dgm:t>
    </dgm:pt>
    <dgm:pt modelId="{242F5868-4C14-41F7-B2F8-1BA801A4C47F}" type="pres">
      <dgm:prSet presAssocID="{2C83A1EC-45D3-45D5-BD45-E20A5AC34E69}" presName="hierRoot4" presStyleCnt="0"/>
      <dgm:spPr/>
    </dgm:pt>
    <dgm:pt modelId="{EE4A2514-0068-46C3-921A-4110D107BE87}" type="pres">
      <dgm:prSet presAssocID="{2C83A1EC-45D3-45D5-BD45-E20A5AC34E69}" presName="composite4" presStyleCnt="0"/>
      <dgm:spPr/>
    </dgm:pt>
    <dgm:pt modelId="{5C7569C2-3C4A-4643-BF9B-1D08309B5FFD}" type="pres">
      <dgm:prSet presAssocID="{2C83A1EC-45D3-45D5-BD45-E20A5AC34E69}" presName="background4" presStyleLbl="node4" presStyleIdx="0" presStyleCnt="4"/>
      <dgm:spPr/>
    </dgm:pt>
    <dgm:pt modelId="{011C71ED-A8AB-4FBE-8E98-69F87823B431}" type="pres">
      <dgm:prSet presAssocID="{2C83A1EC-45D3-45D5-BD45-E20A5AC34E6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0C9962-FF97-4406-9DF6-58D540623D03}" type="pres">
      <dgm:prSet presAssocID="{2C83A1EC-45D3-45D5-BD45-E20A5AC34E69}" presName="hierChild5" presStyleCnt="0"/>
      <dgm:spPr/>
    </dgm:pt>
    <dgm:pt modelId="{463946E7-884D-415A-B866-8662D472D8DC}" type="pres">
      <dgm:prSet presAssocID="{394881F2-FC31-4670-98B3-F94CCD78B470}" presName="Name23" presStyleLbl="parChTrans1D4" presStyleIdx="1" presStyleCnt="4"/>
      <dgm:spPr/>
      <dgm:t>
        <a:bodyPr/>
        <a:lstStyle/>
        <a:p>
          <a:endParaRPr lang="en-US"/>
        </a:p>
      </dgm:t>
    </dgm:pt>
    <dgm:pt modelId="{925633E1-C4FE-45BD-8536-F9E86F7B4C09}" type="pres">
      <dgm:prSet presAssocID="{9C850563-8620-4A22-81EC-F064515997D1}" presName="hierRoot4" presStyleCnt="0"/>
      <dgm:spPr/>
    </dgm:pt>
    <dgm:pt modelId="{4E1CC56E-9E52-4FFD-A6AC-8B1A44761830}" type="pres">
      <dgm:prSet presAssocID="{9C850563-8620-4A22-81EC-F064515997D1}" presName="composite4" presStyleCnt="0"/>
      <dgm:spPr/>
    </dgm:pt>
    <dgm:pt modelId="{997174AB-D570-413F-99A3-C8031DABCE01}" type="pres">
      <dgm:prSet presAssocID="{9C850563-8620-4A22-81EC-F064515997D1}" presName="background4" presStyleLbl="node4" presStyleIdx="1" presStyleCnt="4"/>
      <dgm:spPr/>
    </dgm:pt>
    <dgm:pt modelId="{5616B9CE-3B46-47ED-90AD-721C10E8A976}" type="pres">
      <dgm:prSet presAssocID="{9C850563-8620-4A22-81EC-F064515997D1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B18C6D-43D4-49B0-B663-58FB1A5F2CEE}" type="pres">
      <dgm:prSet presAssocID="{9C850563-8620-4A22-81EC-F064515997D1}" presName="hierChild5" presStyleCnt="0"/>
      <dgm:spPr/>
    </dgm:pt>
    <dgm:pt modelId="{0ABD675E-8E96-43DB-840C-31D1C63D9A3F}" type="pres">
      <dgm:prSet presAssocID="{FC9F6EA6-530E-4D36-801D-5175FB0CF00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B59EDDF-2851-45FD-9C43-6270C0856056}" type="pres">
      <dgm:prSet presAssocID="{9BE6AFEB-2BB3-4771-A304-DE4AB8903F89}" presName="hierRoot3" presStyleCnt="0"/>
      <dgm:spPr/>
    </dgm:pt>
    <dgm:pt modelId="{776FA6E9-AAD5-4473-95EB-1A5D13154BE7}" type="pres">
      <dgm:prSet presAssocID="{9BE6AFEB-2BB3-4771-A304-DE4AB8903F89}" presName="composite3" presStyleCnt="0"/>
      <dgm:spPr/>
    </dgm:pt>
    <dgm:pt modelId="{8EAA968E-EC2A-4DDA-A14B-606F3DD70BEF}" type="pres">
      <dgm:prSet presAssocID="{9BE6AFEB-2BB3-4771-A304-DE4AB8903F89}" presName="background3" presStyleLbl="node3" presStyleIdx="1" presStyleCnt="2"/>
      <dgm:spPr/>
    </dgm:pt>
    <dgm:pt modelId="{1CD112D6-290C-4FEC-92ED-9A7F1D764DF2}" type="pres">
      <dgm:prSet presAssocID="{9BE6AFEB-2BB3-4771-A304-DE4AB8903F8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C9D7EF-1837-4AF3-9D52-8EE4467ABECE}" type="pres">
      <dgm:prSet presAssocID="{9BE6AFEB-2BB3-4771-A304-DE4AB8903F89}" presName="hierChild4" presStyleCnt="0"/>
      <dgm:spPr/>
    </dgm:pt>
    <dgm:pt modelId="{77CC105C-3B46-4A7D-8AB1-2F8E90CF1D11}" type="pres">
      <dgm:prSet presAssocID="{8B52472F-AC2F-428B-A121-80A96E8F356F}" presName="Name23" presStyleLbl="parChTrans1D4" presStyleIdx="2" presStyleCnt="4"/>
      <dgm:spPr/>
      <dgm:t>
        <a:bodyPr/>
        <a:lstStyle/>
        <a:p>
          <a:endParaRPr lang="en-US"/>
        </a:p>
      </dgm:t>
    </dgm:pt>
    <dgm:pt modelId="{2E59369E-4852-49C7-A6AC-4F33003FA119}" type="pres">
      <dgm:prSet presAssocID="{03A153BA-832B-492B-ADA1-F60DE83D3294}" presName="hierRoot4" presStyleCnt="0"/>
      <dgm:spPr/>
    </dgm:pt>
    <dgm:pt modelId="{2F3D9121-3CDE-4C23-A8EA-BDB7773C59D7}" type="pres">
      <dgm:prSet presAssocID="{03A153BA-832B-492B-ADA1-F60DE83D3294}" presName="composite4" presStyleCnt="0"/>
      <dgm:spPr/>
    </dgm:pt>
    <dgm:pt modelId="{0646E68E-D44C-4174-90E0-6560BE65CA1F}" type="pres">
      <dgm:prSet presAssocID="{03A153BA-832B-492B-ADA1-F60DE83D3294}" presName="background4" presStyleLbl="node4" presStyleIdx="2" presStyleCnt="4"/>
      <dgm:spPr/>
    </dgm:pt>
    <dgm:pt modelId="{3F117B57-C58C-44D6-9C70-3A67C6C74C1A}" type="pres">
      <dgm:prSet presAssocID="{03A153BA-832B-492B-ADA1-F60DE83D3294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380C8-122F-4D60-85AD-970D31273ACF}" type="pres">
      <dgm:prSet presAssocID="{03A153BA-832B-492B-ADA1-F60DE83D3294}" presName="hierChild5" presStyleCnt="0"/>
      <dgm:spPr/>
    </dgm:pt>
    <dgm:pt modelId="{B47EECD4-95C6-4512-84EA-A6996FED2C07}" type="pres">
      <dgm:prSet presAssocID="{F7A90D4D-A4D6-4828-9CE4-8A1E06372AC5}" presName="Name23" presStyleLbl="parChTrans1D4" presStyleIdx="3" presStyleCnt="4"/>
      <dgm:spPr/>
      <dgm:t>
        <a:bodyPr/>
        <a:lstStyle/>
        <a:p>
          <a:endParaRPr lang="en-US"/>
        </a:p>
      </dgm:t>
    </dgm:pt>
    <dgm:pt modelId="{51E8F5C8-8F86-4003-B7B8-F3681EA4CCBD}" type="pres">
      <dgm:prSet presAssocID="{3D73E235-15B1-429B-8705-54360C129489}" presName="hierRoot4" presStyleCnt="0"/>
      <dgm:spPr/>
    </dgm:pt>
    <dgm:pt modelId="{9CB8D4D7-BBA7-490D-BC04-75C0ECA3BFC6}" type="pres">
      <dgm:prSet presAssocID="{3D73E235-15B1-429B-8705-54360C129489}" presName="composite4" presStyleCnt="0"/>
      <dgm:spPr/>
    </dgm:pt>
    <dgm:pt modelId="{7FDAB0AF-FBF3-4065-BB51-B31FB82DD81E}" type="pres">
      <dgm:prSet presAssocID="{3D73E235-15B1-429B-8705-54360C129489}" presName="background4" presStyleLbl="node4" presStyleIdx="3" presStyleCnt="4"/>
      <dgm:spPr/>
    </dgm:pt>
    <dgm:pt modelId="{09238144-C05F-4827-9157-010F448A42E8}" type="pres">
      <dgm:prSet presAssocID="{3D73E235-15B1-429B-8705-54360C129489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005212-CB45-4AE5-AD57-1D684A02FE42}" type="pres">
      <dgm:prSet presAssocID="{3D73E235-15B1-429B-8705-54360C129489}" presName="hierChild5" presStyleCnt="0"/>
      <dgm:spPr/>
    </dgm:pt>
    <dgm:pt modelId="{58C3F14A-1710-46DE-8E38-03552FA742D0}" type="pres">
      <dgm:prSet presAssocID="{BF3F9884-8897-43E3-AC26-031FB6B037D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DE45A3E-7DE9-4B34-A0CC-90BC5BD364C1}" type="pres">
      <dgm:prSet presAssocID="{7AF873BA-2DA0-4740-8F2C-18009C44A6DE}" presName="hierRoot2" presStyleCnt="0"/>
      <dgm:spPr/>
    </dgm:pt>
    <dgm:pt modelId="{0B91338F-9FA0-49D5-A2E0-CCC9B41B65EC}" type="pres">
      <dgm:prSet presAssocID="{7AF873BA-2DA0-4740-8F2C-18009C44A6DE}" presName="composite2" presStyleCnt="0"/>
      <dgm:spPr/>
    </dgm:pt>
    <dgm:pt modelId="{056DCF70-9851-466B-A255-8680E2A0CD13}" type="pres">
      <dgm:prSet presAssocID="{7AF873BA-2DA0-4740-8F2C-18009C44A6DE}" presName="background2" presStyleLbl="node2" presStyleIdx="1" presStyleCnt="2"/>
      <dgm:spPr/>
    </dgm:pt>
    <dgm:pt modelId="{CF5D4457-05A5-4C3A-8DAA-221E93EAEFFB}" type="pres">
      <dgm:prSet presAssocID="{7AF873BA-2DA0-4740-8F2C-18009C44A6D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DD9699-70B8-4445-819B-E29FF8B52CF0}" type="pres">
      <dgm:prSet presAssocID="{7AF873BA-2DA0-4740-8F2C-18009C44A6DE}" presName="hierChild3" presStyleCnt="0"/>
      <dgm:spPr/>
    </dgm:pt>
  </dgm:ptLst>
  <dgm:cxnLst>
    <dgm:cxn modelId="{4E48B8B7-86D5-4592-92F5-AE7FCF7335A1}" type="presOf" srcId="{088CAE82-6268-4BE3-A5A9-EC786D0D5592}" destId="{D1510562-2962-4ADF-B0A6-0D15A5676271}" srcOrd="0" destOrd="0" presId="urn:microsoft.com/office/officeart/2005/8/layout/hierarchy1"/>
    <dgm:cxn modelId="{0FC2AEF5-B618-409C-8CF3-E6F1219EC0DC}" type="presOf" srcId="{9BE6AFEB-2BB3-4771-A304-DE4AB8903F89}" destId="{1CD112D6-290C-4FEC-92ED-9A7F1D764DF2}" srcOrd="0" destOrd="0" presId="urn:microsoft.com/office/officeart/2005/8/layout/hierarchy1"/>
    <dgm:cxn modelId="{D1A7B0CB-9A21-40E9-81F6-FAB59AEFBC7F}" srcId="{87344224-E2DB-4DD3-B02F-45BE22D44B76}" destId="{7AF873BA-2DA0-4740-8F2C-18009C44A6DE}" srcOrd="1" destOrd="0" parTransId="{BF3F9884-8897-43E3-AC26-031FB6B037DD}" sibTransId="{C79B5238-66F9-4089-BF20-727D7D4B78BF}"/>
    <dgm:cxn modelId="{7B1A5174-2A64-4E80-8927-B33ECA1DEE1A}" type="presOf" srcId="{FC9F6EA6-530E-4D36-801D-5175FB0CF00C}" destId="{0ABD675E-8E96-43DB-840C-31D1C63D9A3F}" srcOrd="0" destOrd="0" presId="urn:microsoft.com/office/officeart/2005/8/layout/hierarchy1"/>
    <dgm:cxn modelId="{12012B97-6223-4782-9570-91727802F7CF}" srcId="{9BE6AFEB-2BB3-4771-A304-DE4AB8903F89}" destId="{03A153BA-832B-492B-ADA1-F60DE83D3294}" srcOrd="0" destOrd="0" parTransId="{8B52472F-AC2F-428B-A121-80A96E8F356F}" sibTransId="{3A12613A-11F6-4476-9450-D5F7A9080AFA}"/>
    <dgm:cxn modelId="{C641A314-CABE-49C6-B7DE-8AA9D7A15CDB}" type="presOf" srcId="{86E41B44-3EC1-44F3-A7A1-8D992959D551}" destId="{C59EF493-8CBE-42EF-A6F5-C46EA5996518}" srcOrd="0" destOrd="0" presId="urn:microsoft.com/office/officeart/2005/8/layout/hierarchy1"/>
    <dgm:cxn modelId="{3E165761-9819-40DE-A110-A348DAA4A555}" type="presOf" srcId="{9C850563-8620-4A22-81EC-F064515997D1}" destId="{5616B9CE-3B46-47ED-90AD-721C10E8A976}" srcOrd="0" destOrd="0" presId="urn:microsoft.com/office/officeart/2005/8/layout/hierarchy1"/>
    <dgm:cxn modelId="{80BCCC7D-E73E-43B0-84D9-5EDD0C2C5EE9}" type="presOf" srcId="{6AC4A430-BF1D-4979-AF8C-11AC42AAA8F8}" destId="{3AD55FAC-01E1-4C65-8D36-9E660FBE8AAC}" srcOrd="0" destOrd="0" presId="urn:microsoft.com/office/officeart/2005/8/layout/hierarchy1"/>
    <dgm:cxn modelId="{F316243A-F412-4312-AC3B-98273B08C177}" type="presOf" srcId="{2C83A1EC-45D3-45D5-BD45-E20A5AC34E69}" destId="{011C71ED-A8AB-4FBE-8E98-69F87823B431}" srcOrd="0" destOrd="0" presId="urn:microsoft.com/office/officeart/2005/8/layout/hierarchy1"/>
    <dgm:cxn modelId="{F0D1AA20-4A1A-4330-8A9D-86106D086DC8}" type="presOf" srcId="{4AD31368-706C-43A1-8A2E-44D12E4127C7}" destId="{559C8AAF-E629-4E93-9EEE-73A39C3538A5}" srcOrd="0" destOrd="0" presId="urn:microsoft.com/office/officeart/2005/8/layout/hierarchy1"/>
    <dgm:cxn modelId="{EB73258A-6B6E-48F4-B9B9-D90158BF964C}" type="presOf" srcId="{03A153BA-832B-492B-ADA1-F60DE83D3294}" destId="{3F117B57-C58C-44D6-9C70-3A67C6C74C1A}" srcOrd="0" destOrd="0" presId="urn:microsoft.com/office/officeart/2005/8/layout/hierarchy1"/>
    <dgm:cxn modelId="{2CC1DD4F-B52A-45E6-BCD3-F3F77F0DBD6B}" srcId="{6AC4A430-BF1D-4979-AF8C-11AC42AAA8F8}" destId="{2D57321F-9777-48AC-81B2-5FC409611F10}" srcOrd="0" destOrd="0" parTransId="{86E41B44-3EC1-44F3-A7A1-8D992959D551}" sibTransId="{4EDFF2BE-0E87-4194-B3A8-0D704C1A6C63}"/>
    <dgm:cxn modelId="{F0A58737-7ADF-4314-86E1-3E2239BC8691}" srcId="{B9F53FB0-DD45-4620-B277-E3EAC8E8D601}" destId="{87344224-E2DB-4DD3-B02F-45BE22D44B76}" srcOrd="0" destOrd="0" parTransId="{DDBC95AE-7BD3-4C33-A89C-055DE323B46F}" sibTransId="{7E0AECAA-236D-47AC-ACAB-A0EF6E67532C}"/>
    <dgm:cxn modelId="{C00E44D1-E6E1-497D-9E78-81099DA26AC4}" type="presOf" srcId="{8B52472F-AC2F-428B-A121-80A96E8F356F}" destId="{77CC105C-3B46-4A7D-8AB1-2F8E90CF1D11}" srcOrd="0" destOrd="0" presId="urn:microsoft.com/office/officeart/2005/8/layout/hierarchy1"/>
    <dgm:cxn modelId="{8120741E-2282-4D9E-B56C-55F90AB63A21}" type="presOf" srcId="{87344224-E2DB-4DD3-B02F-45BE22D44B76}" destId="{354E4D54-2E16-413B-9577-51053B8C5323}" srcOrd="0" destOrd="0" presId="urn:microsoft.com/office/officeart/2005/8/layout/hierarchy1"/>
    <dgm:cxn modelId="{BAD6DFA8-D638-40E2-87F1-7B05FAAD027A}" srcId="{2D57321F-9777-48AC-81B2-5FC409611F10}" destId="{2C83A1EC-45D3-45D5-BD45-E20A5AC34E69}" srcOrd="0" destOrd="0" parTransId="{4AD31368-706C-43A1-8A2E-44D12E4127C7}" sibTransId="{E83EC3E7-272C-406D-A4F8-F2208DB4F21D}"/>
    <dgm:cxn modelId="{41ED7B2E-8808-4D58-9B0F-93E40C700567}" type="presOf" srcId="{B9F53FB0-DD45-4620-B277-E3EAC8E8D601}" destId="{44B11516-956E-459C-B942-83D72051FA95}" srcOrd="0" destOrd="0" presId="urn:microsoft.com/office/officeart/2005/8/layout/hierarchy1"/>
    <dgm:cxn modelId="{8E404B4C-ABB5-44FD-AA64-F4A571B77D55}" srcId="{2D57321F-9777-48AC-81B2-5FC409611F10}" destId="{9C850563-8620-4A22-81EC-F064515997D1}" srcOrd="1" destOrd="0" parTransId="{394881F2-FC31-4670-98B3-F94CCD78B470}" sibTransId="{7C8A400B-19A0-451A-9C19-6CE4B09860D2}"/>
    <dgm:cxn modelId="{C2606A48-8950-4556-84D8-B1201C719470}" type="presOf" srcId="{394881F2-FC31-4670-98B3-F94CCD78B470}" destId="{463946E7-884D-415A-B866-8662D472D8DC}" srcOrd="0" destOrd="0" presId="urn:microsoft.com/office/officeart/2005/8/layout/hierarchy1"/>
    <dgm:cxn modelId="{2817FD5B-B06D-4D69-9220-ACF7FCABD0E4}" srcId="{9BE6AFEB-2BB3-4771-A304-DE4AB8903F89}" destId="{3D73E235-15B1-429B-8705-54360C129489}" srcOrd="1" destOrd="0" parTransId="{F7A90D4D-A4D6-4828-9CE4-8A1E06372AC5}" sibTransId="{6C00B61F-D3DE-4C4D-9A16-8E0C0ECF966F}"/>
    <dgm:cxn modelId="{F19D095F-1A9D-470C-823B-6667A46552D8}" srcId="{87344224-E2DB-4DD3-B02F-45BE22D44B76}" destId="{6AC4A430-BF1D-4979-AF8C-11AC42AAA8F8}" srcOrd="0" destOrd="0" parTransId="{088CAE82-6268-4BE3-A5A9-EC786D0D5592}" sibTransId="{2E4D9E4D-E07D-41D2-82A5-711FDECEF76C}"/>
    <dgm:cxn modelId="{DD8F8F90-D497-4A3E-965A-B6B599038DB5}" type="presOf" srcId="{7AF873BA-2DA0-4740-8F2C-18009C44A6DE}" destId="{CF5D4457-05A5-4C3A-8DAA-221E93EAEFFB}" srcOrd="0" destOrd="0" presId="urn:microsoft.com/office/officeart/2005/8/layout/hierarchy1"/>
    <dgm:cxn modelId="{8BECFE8C-5F96-4DE0-8F7C-38005684BDCE}" type="presOf" srcId="{F7A90D4D-A4D6-4828-9CE4-8A1E06372AC5}" destId="{B47EECD4-95C6-4512-84EA-A6996FED2C07}" srcOrd="0" destOrd="0" presId="urn:microsoft.com/office/officeart/2005/8/layout/hierarchy1"/>
    <dgm:cxn modelId="{631B6026-3850-46A8-9632-A8A5538B1C69}" type="presOf" srcId="{3D73E235-15B1-429B-8705-54360C129489}" destId="{09238144-C05F-4827-9157-010F448A42E8}" srcOrd="0" destOrd="0" presId="urn:microsoft.com/office/officeart/2005/8/layout/hierarchy1"/>
    <dgm:cxn modelId="{185591C1-D7E5-493D-89F7-5D9D51DCDBAC}" type="presOf" srcId="{2D57321F-9777-48AC-81B2-5FC409611F10}" destId="{A0A0910A-285C-4529-AFDD-182DA652BE66}" srcOrd="0" destOrd="0" presId="urn:microsoft.com/office/officeart/2005/8/layout/hierarchy1"/>
    <dgm:cxn modelId="{02918CB2-CA30-4BC2-A53C-A4410906CE02}" srcId="{6AC4A430-BF1D-4979-AF8C-11AC42AAA8F8}" destId="{9BE6AFEB-2BB3-4771-A304-DE4AB8903F89}" srcOrd="1" destOrd="0" parTransId="{FC9F6EA6-530E-4D36-801D-5175FB0CF00C}" sibTransId="{F069AF79-9F80-43C1-A52F-71CB04E21588}"/>
    <dgm:cxn modelId="{FF4B0E0B-3D94-42CA-8FD3-9709A31656B9}" type="presOf" srcId="{BF3F9884-8897-43E3-AC26-031FB6B037DD}" destId="{58C3F14A-1710-46DE-8E38-03552FA742D0}" srcOrd="0" destOrd="0" presId="urn:microsoft.com/office/officeart/2005/8/layout/hierarchy1"/>
    <dgm:cxn modelId="{EE12789B-EFDE-4B83-9111-44EC17C2CC43}" type="presParOf" srcId="{44B11516-956E-459C-B942-83D72051FA95}" destId="{8DCFB624-9D7D-4F9A-8359-72047C1FC729}" srcOrd="0" destOrd="0" presId="urn:microsoft.com/office/officeart/2005/8/layout/hierarchy1"/>
    <dgm:cxn modelId="{DC1BE191-C964-4A4F-98B5-E9B8B52C61D7}" type="presParOf" srcId="{8DCFB624-9D7D-4F9A-8359-72047C1FC729}" destId="{C8D049EF-B252-4664-B312-906A0BB4E6D4}" srcOrd="0" destOrd="0" presId="urn:microsoft.com/office/officeart/2005/8/layout/hierarchy1"/>
    <dgm:cxn modelId="{744118CF-784C-4975-99CE-BD111C814299}" type="presParOf" srcId="{C8D049EF-B252-4664-B312-906A0BB4E6D4}" destId="{E1D613B0-4F1B-4B7A-A5C4-B88E88253F72}" srcOrd="0" destOrd="0" presId="urn:microsoft.com/office/officeart/2005/8/layout/hierarchy1"/>
    <dgm:cxn modelId="{7EB37BEB-EC18-4AED-9DE7-5A02DBFA6FBF}" type="presParOf" srcId="{C8D049EF-B252-4664-B312-906A0BB4E6D4}" destId="{354E4D54-2E16-413B-9577-51053B8C5323}" srcOrd="1" destOrd="0" presId="urn:microsoft.com/office/officeart/2005/8/layout/hierarchy1"/>
    <dgm:cxn modelId="{039271EC-B706-480A-A970-CE75863B5D65}" type="presParOf" srcId="{8DCFB624-9D7D-4F9A-8359-72047C1FC729}" destId="{CC62B01F-1F5F-4AE8-9B91-E1C6748B2066}" srcOrd="1" destOrd="0" presId="urn:microsoft.com/office/officeart/2005/8/layout/hierarchy1"/>
    <dgm:cxn modelId="{C092C8A2-D863-4325-B22F-F5475B40CC12}" type="presParOf" srcId="{CC62B01F-1F5F-4AE8-9B91-E1C6748B2066}" destId="{D1510562-2962-4ADF-B0A6-0D15A5676271}" srcOrd="0" destOrd="0" presId="urn:microsoft.com/office/officeart/2005/8/layout/hierarchy1"/>
    <dgm:cxn modelId="{73592F9F-1050-478A-8916-F47C480A569E}" type="presParOf" srcId="{CC62B01F-1F5F-4AE8-9B91-E1C6748B2066}" destId="{17115DFC-CAA2-4504-9B5E-4D87BC30F919}" srcOrd="1" destOrd="0" presId="urn:microsoft.com/office/officeart/2005/8/layout/hierarchy1"/>
    <dgm:cxn modelId="{E2971036-FAE5-47B4-96A3-C6960D2FBB6A}" type="presParOf" srcId="{17115DFC-CAA2-4504-9B5E-4D87BC30F919}" destId="{A2826CA2-C134-4F3E-92C3-EBA89F430B07}" srcOrd="0" destOrd="0" presId="urn:microsoft.com/office/officeart/2005/8/layout/hierarchy1"/>
    <dgm:cxn modelId="{7F205ADA-9884-4740-AA56-8349D61F4795}" type="presParOf" srcId="{A2826CA2-C134-4F3E-92C3-EBA89F430B07}" destId="{5E530AC1-BE64-47F1-BB47-C27EF3A36287}" srcOrd="0" destOrd="0" presId="urn:microsoft.com/office/officeart/2005/8/layout/hierarchy1"/>
    <dgm:cxn modelId="{881D87AA-F13C-4E54-A035-5514D36C9328}" type="presParOf" srcId="{A2826CA2-C134-4F3E-92C3-EBA89F430B07}" destId="{3AD55FAC-01E1-4C65-8D36-9E660FBE8AAC}" srcOrd="1" destOrd="0" presId="urn:microsoft.com/office/officeart/2005/8/layout/hierarchy1"/>
    <dgm:cxn modelId="{0FBB0794-7883-40F3-B4AB-12123BFADEEB}" type="presParOf" srcId="{17115DFC-CAA2-4504-9B5E-4D87BC30F919}" destId="{9D04BB06-309A-4962-81E2-F74BBC696C93}" srcOrd="1" destOrd="0" presId="urn:microsoft.com/office/officeart/2005/8/layout/hierarchy1"/>
    <dgm:cxn modelId="{2980EE94-BBB6-451F-B992-5D866D12F11E}" type="presParOf" srcId="{9D04BB06-309A-4962-81E2-F74BBC696C93}" destId="{C59EF493-8CBE-42EF-A6F5-C46EA5996518}" srcOrd="0" destOrd="0" presId="urn:microsoft.com/office/officeart/2005/8/layout/hierarchy1"/>
    <dgm:cxn modelId="{A0C4B807-3574-45A8-8011-14DCC679AF73}" type="presParOf" srcId="{9D04BB06-309A-4962-81E2-F74BBC696C93}" destId="{76B53415-7F7A-49B9-ACFA-B6EA2846D43B}" srcOrd="1" destOrd="0" presId="urn:microsoft.com/office/officeart/2005/8/layout/hierarchy1"/>
    <dgm:cxn modelId="{E48E0E05-B32A-402F-8534-D126304F15EF}" type="presParOf" srcId="{76B53415-7F7A-49B9-ACFA-B6EA2846D43B}" destId="{8FA86B28-785B-41D4-8F55-ED4733F7B3DB}" srcOrd="0" destOrd="0" presId="urn:microsoft.com/office/officeart/2005/8/layout/hierarchy1"/>
    <dgm:cxn modelId="{3435F355-7DE8-40ED-B609-9817DD4CADF3}" type="presParOf" srcId="{8FA86B28-785B-41D4-8F55-ED4733F7B3DB}" destId="{8D67DAE2-874C-4676-AFB3-E5BC21D4D8A9}" srcOrd="0" destOrd="0" presId="urn:microsoft.com/office/officeart/2005/8/layout/hierarchy1"/>
    <dgm:cxn modelId="{3E2CC04D-C7BF-445F-B893-FBA8148D95F6}" type="presParOf" srcId="{8FA86B28-785B-41D4-8F55-ED4733F7B3DB}" destId="{A0A0910A-285C-4529-AFDD-182DA652BE66}" srcOrd="1" destOrd="0" presId="urn:microsoft.com/office/officeart/2005/8/layout/hierarchy1"/>
    <dgm:cxn modelId="{25C88A34-99DF-4F33-BDB5-804F75DBABE2}" type="presParOf" srcId="{76B53415-7F7A-49B9-ACFA-B6EA2846D43B}" destId="{FC0B5A7A-BB5F-48C1-A397-53E9CED740B9}" srcOrd="1" destOrd="0" presId="urn:microsoft.com/office/officeart/2005/8/layout/hierarchy1"/>
    <dgm:cxn modelId="{ACA5D50D-E01C-47A8-BD18-7C82A28AD6FD}" type="presParOf" srcId="{FC0B5A7A-BB5F-48C1-A397-53E9CED740B9}" destId="{559C8AAF-E629-4E93-9EEE-73A39C3538A5}" srcOrd="0" destOrd="0" presId="urn:microsoft.com/office/officeart/2005/8/layout/hierarchy1"/>
    <dgm:cxn modelId="{D2CFF97D-B0DA-40C1-90B6-ADD57A7B90EE}" type="presParOf" srcId="{FC0B5A7A-BB5F-48C1-A397-53E9CED740B9}" destId="{242F5868-4C14-41F7-B2F8-1BA801A4C47F}" srcOrd="1" destOrd="0" presId="urn:microsoft.com/office/officeart/2005/8/layout/hierarchy1"/>
    <dgm:cxn modelId="{4156BD23-BF90-4D6A-8099-3C342D8A2B10}" type="presParOf" srcId="{242F5868-4C14-41F7-B2F8-1BA801A4C47F}" destId="{EE4A2514-0068-46C3-921A-4110D107BE87}" srcOrd="0" destOrd="0" presId="urn:microsoft.com/office/officeart/2005/8/layout/hierarchy1"/>
    <dgm:cxn modelId="{2B701B35-1D3F-4B91-B184-558FF04C8AA3}" type="presParOf" srcId="{EE4A2514-0068-46C3-921A-4110D107BE87}" destId="{5C7569C2-3C4A-4643-BF9B-1D08309B5FFD}" srcOrd="0" destOrd="0" presId="urn:microsoft.com/office/officeart/2005/8/layout/hierarchy1"/>
    <dgm:cxn modelId="{ECF70D79-67AF-4F1B-93D2-7864E2D0DDD4}" type="presParOf" srcId="{EE4A2514-0068-46C3-921A-4110D107BE87}" destId="{011C71ED-A8AB-4FBE-8E98-69F87823B431}" srcOrd="1" destOrd="0" presId="urn:microsoft.com/office/officeart/2005/8/layout/hierarchy1"/>
    <dgm:cxn modelId="{15C06053-A9DA-4C73-80D5-2A6AB4C34D5B}" type="presParOf" srcId="{242F5868-4C14-41F7-B2F8-1BA801A4C47F}" destId="{4E0C9962-FF97-4406-9DF6-58D540623D03}" srcOrd="1" destOrd="0" presId="urn:microsoft.com/office/officeart/2005/8/layout/hierarchy1"/>
    <dgm:cxn modelId="{688F1DBF-A273-4DEE-A445-F605C68D1CE4}" type="presParOf" srcId="{FC0B5A7A-BB5F-48C1-A397-53E9CED740B9}" destId="{463946E7-884D-415A-B866-8662D472D8DC}" srcOrd="2" destOrd="0" presId="urn:microsoft.com/office/officeart/2005/8/layout/hierarchy1"/>
    <dgm:cxn modelId="{818CD747-EC5F-43FF-BA8D-981949D0C30C}" type="presParOf" srcId="{FC0B5A7A-BB5F-48C1-A397-53E9CED740B9}" destId="{925633E1-C4FE-45BD-8536-F9E86F7B4C09}" srcOrd="3" destOrd="0" presId="urn:microsoft.com/office/officeart/2005/8/layout/hierarchy1"/>
    <dgm:cxn modelId="{807011F0-FE31-4A04-9896-2CDA30B30CC3}" type="presParOf" srcId="{925633E1-C4FE-45BD-8536-F9E86F7B4C09}" destId="{4E1CC56E-9E52-4FFD-A6AC-8B1A44761830}" srcOrd="0" destOrd="0" presId="urn:microsoft.com/office/officeart/2005/8/layout/hierarchy1"/>
    <dgm:cxn modelId="{8E9B9BF5-B123-49AC-83AA-8579F64ABE5A}" type="presParOf" srcId="{4E1CC56E-9E52-4FFD-A6AC-8B1A44761830}" destId="{997174AB-D570-413F-99A3-C8031DABCE01}" srcOrd="0" destOrd="0" presId="urn:microsoft.com/office/officeart/2005/8/layout/hierarchy1"/>
    <dgm:cxn modelId="{2B5F1CB2-B68C-4503-B93D-DD72D0C4CFC1}" type="presParOf" srcId="{4E1CC56E-9E52-4FFD-A6AC-8B1A44761830}" destId="{5616B9CE-3B46-47ED-90AD-721C10E8A976}" srcOrd="1" destOrd="0" presId="urn:microsoft.com/office/officeart/2005/8/layout/hierarchy1"/>
    <dgm:cxn modelId="{51FD6C29-D324-4B22-8B01-E8293E5A3984}" type="presParOf" srcId="{925633E1-C4FE-45BD-8536-F9E86F7B4C09}" destId="{7AB18C6D-43D4-49B0-B663-58FB1A5F2CEE}" srcOrd="1" destOrd="0" presId="urn:microsoft.com/office/officeart/2005/8/layout/hierarchy1"/>
    <dgm:cxn modelId="{03F3F4C1-E497-415E-A5F2-66D7FB8BCBC9}" type="presParOf" srcId="{9D04BB06-309A-4962-81E2-F74BBC696C93}" destId="{0ABD675E-8E96-43DB-840C-31D1C63D9A3F}" srcOrd="2" destOrd="0" presId="urn:microsoft.com/office/officeart/2005/8/layout/hierarchy1"/>
    <dgm:cxn modelId="{B6F607F5-AE5C-48DE-A18B-8B108201983C}" type="presParOf" srcId="{9D04BB06-309A-4962-81E2-F74BBC696C93}" destId="{EB59EDDF-2851-45FD-9C43-6270C0856056}" srcOrd="3" destOrd="0" presId="urn:microsoft.com/office/officeart/2005/8/layout/hierarchy1"/>
    <dgm:cxn modelId="{AB9B773F-325B-4C38-AE13-5C4BE2E5C3D6}" type="presParOf" srcId="{EB59EDDF-2851-45FD-9C43-6270C0856056}" destId="{776FA6E9-AAD5-4473-95EB-1A5D13154BE7}" srcOrd="0" destOrd="0" presId="urn:microsoft.com/office/officeart/2005/8/layout/hierarchy1"/>
    <dgm:cxn modelId="{EE460A19-D3D4-4A8B-B4F1-407181EB9A41}" type="presParOf" srcId="{776FA6E9-AAD5-4473-95EB-1A5D13154BE7}" destId="{8EAA968E-EC2A-4DDA-A14B-606F3DD70BEF}" srcOrd="0" destOrd="0" presId="urn:microsoft.com/office/officeart/2005/8/layout/hierarchy1"/>
    <dgm:cxn modelId="{3C9DBC86-8864-43FD-B8C5-BC3C98E1A4C9}" type="presParOf" srcId="{776FA6E9-AAD5-4473-95EB-1A5D13154BE7}" destId="{1CD112D6-290C-4FEC-92ED-9A7F1D764DF2}" srcOrd="1" destOrd="0" presId="urn:microsoft.com/office/officeart/2005/8/layout/hierarchy1"/>
    <dgm:cxn modelId="{C051EAA4-6B29-4A43-92E8-482C324855F7}" type="presParOf" srcId="{EB59EDDF-2851-45FD-9C43-6270C0856056}" destId="{49C9D7EF-1837-4AF3-9D52-8EE4467ABECE}" srcOrd="1" destOrd="0" presId="urn:microsoft.com/office/officeart/2005/8/layout/hierarchy1"/>
    <dgm:cxn modelId="{2E7566C6-EF6B-4BDA-8B60-094E5CC151FC}" type="presParOf" srcId="{49C9D7EF-1837-4AF3-9D52-8EE4467ABECE}" destId="{77CC105C-3B46-4A7D-8AB1-2F8E90CF1D11}" srcOrd="0" destOrd="0" presId="urn:microsoft.com/office/officeart/2005/8/layout/hierarchy1"/>
    <dgm:cxn modelId="{D814B4CC-FF42-449E-B906-2D4F14423C02}" type="presParOf" srcId="{49C9D7EF-1837-4AF3-9D52-8EE4467ABECE}" destId="{2E59369E-4852-49C7-A6AC-4F33003FA119}" srcOrd="1" destOrd="0" presId="urn:microsoft.com/office/officeart/2005/8/layout/hierarchy1"/>
    <dgm:cxn modelId="{11592222-A599-48D8-B0BF-72F7DA2517FF}" type="presParOf" srcId="{2E59369E-4852-49C7-A6AC-4F33003FA119}" destId="{2F3D9121-3CDE-4C23-A8EA-BDB7773C59D7}" srcOrd="0" destOrd="0" presId="urn:microsoft.com/office/officeart/2005/8/layout/hierarchy1"/>
    <dgm:cxn modelId="{21E2EC9A-7083-4159-84A5-9189D531E543}" type="presParOf" srcId="{2F3D9121-3CDE-4C23-A8EA-BDB7773C59D7}" destId="{0646E68E-D44C-4174-90E0-6560BE65CA1F}" srcOrd="0" destOrd="0" presId="urn:microsoft.com/office/officeart/2005/8/layout/hierarchy1"/>
    <dgm:cxn modelId="{E3DE1FC7-EF1F-4CC2-86E6-5FE2E3108916}" type="presParOf" srcId="{2F3D9121-3CDE-4C23-A8EA-BDB7773C59D7}" destId="{3F117B57-C58C-44D6-9C70-3A67C6C74C1A}" srcOrd="1" destOrd="0" presId="urn:microsoft.com/office/officeart/2005/8/layout/hierarchy1"/>
    <dgm:cxn modelId="{CD96F9CF-B4A7-4F87-AAD0-3F6FF1F402EA}" type="presParOf" srcId="{2E59369E-4852-49C7-A6AC-4F33003FA119}" destId="{755380C8-122F-4D60-85AD-970D31273ACF}" srcOrd="1" destOrd="0" presId="urn:microsoft.com/office/officeart/2005/8/layout/hierarchy1"/>
    <dgm:cxn modelId="{E16BD2A7-848D-4F59-BBD8-5E2ECFE55075}" type="presParOf" srcId="{49C9D7EF-1837-4AF3-9D52-8EE4467ABECE}" destId="{B47EECD4-95C6-4512-84EA-A6996FED2C07}" srcOrd="2" destOrd="0" presId="urn:microsoft.com/office/officeart/2005/8/layout/hierarchy1"/>
    <dgm:cxn modelId="{3DF1E7B8-2D4F-4C1D-BC8F-4150B3E8C6FC}" type="presParOf" srcId="{49C9D7EF-1837-4AF3-9D52-8EE4467ABECE}" destId="{51E8F5C8-8F86-4003-B7B8-F3681EA4CCBD}" srcOrd="3" destOrd="0" presId="urn:microsoft.com/office/officeart/2005/8/layout/hierarchy1"/>
    <dgm:cxn modelId="{30F98457-65A6-438D-82D6-17FEF9A403FF}" type="presParOf" srcId="{51E8F5C8-8F86-4003-B7B8-F3681EA4CCBD}" destId="{9CB8D4D7-BBA7-490D-BC04-75C0ECA3BFC6}" srcOrd="0" destOrd="0" presId="urn:microsoft.com/office/officeart/2005/8/layout/hierarchy1"/>
    <dgm:cxn modelId="{23D2EB2C-91D6-4B72-873F-70BE14D3455B}" type="presParOf" srcId="{9CB8D4D7-BBA7-490D-BC04-75C0ECA3BFC6}" destId="{7FDAB0AF-FBF3-4065-BB51-B31FB82DD81E}" srcOrd="0" destOrd="0" presId="urn:microsoft.com/office/officeart/2005/8/layout/hierarchy1"/>
    <dgm:cxn modelId="{645AA90F-5EC5-4ABD-AA85-C9DC74B03FF9}" type="presParOf" srcId="{9CB8D4D7-BBA7-490D-BC04-75C0ECA3BFC6}" destId="{09238144-C05F-4827-9157-010F448A42E8}" srcOrd="1" destOrd="0" presId="urn:microsoft.com/office/officeart/2005/8/layout/hierarchy1"/>
    <dgm:cxn modelId="{C98FEC05-FB1C-4269-B53B-8C7E74A7D95F}" type="presParOf" srcId="{51E8F5C8-8F86-4003-B7B8-F3681EA4CCBD}" destId="{5C005212-CB45-4AE5-AD57-1D684A02FE42}" srcOrd="1" destOrd="0" presId="urn:microsoft.com/office/officeart/2005/8/layout/hierarchy1"/>
    <dgm:cxn modelId="{A9D5364B-D2B2-4748-8786-AE81D0F76C11}" type="presParOf" srcId="{CC62B01F-1F5F-4AE8-9B91-E1C6748B2066}" destId="{58C3F14A-1710-46DE-8E38-03552FA742D0}" srcOrd="2" destOrd="0" presId="urn:microsoft.com/office/officeart/2005/8/layout/hierarchy1"/>
    <dgm:cxn modelId="{6117F7C2-72B4-407F-BF93-B79B49EF5136}" type="presParOf" srcId="{CC62B01F-1F5F-4AE8-9B91-E1C6748B2066}" destId="{4DE45A3E-7DE9-4B34-A0CC-90BC5BD364C1}" srcOrd="3" destOrd="0" presId="urn:microsoft.com/office/officeart/2005/8/layout/hierarchy1"/>
    <dgm:cxn modelId="{404C3D7E-8E71-429C-B7EC-760C81CC4ED8}" type="presParOf" srcId="{4DE45A3E-7DE9-4B34-A0CC-90BC5BD364C1}" destId="{0B91338F-9FA0-49D5-A2E0-CCC9B41B65EC}" srcOrd="0" destOrd="0" presId="urn:microsoft.com/office/officeart/2005/8/layout/hierarchy1"/>
    <dgm:cxn modelId="{6C83BEB0-6812-4381-BD2C-BED2EBEDF9CC}" type="presParOf" srcId="{0B91338F-9FA0-49D5-A2E0-CCC9B41B65EC}" destId="{056DCF70-9851-466B-A255-8680E2A0CD13}" srcOrd="0" destOrd="0" presId="urn:microsoft.com/office/officeart/2005/8/layout/hierarchy1"/>
    <dgm:cxn modelId="{16CB4E7C-BBEA-4ED4-A1DD-D49F88EFB548}" type="presParOf" srcId="{0B91338F-9FA0-49D5-A2E0-CCC9B41B65EC}" destId="{CF5D4457-05A5-4C3A-8DAA-221E93EAEFFB}" srcOrd="1" destOrd="0" presId="urn:microsoft.com/office/officeart/2005/8/layout/hierarchy1"/>
    <dgm:cxn modelId="{CDF6D2A8-C41F-4E88-B63B-533EAF40347E}" type="presParOf" srcId="{4DE45A3E-7DE9-4B34-A0CC-90BC5BD364C1}" destId="{B4DD9699-70B8-4445-819B-E29FF8B52C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C4152C-5B8D-4694-B579-FCAC4B8C3A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39CC8-0662-49D6-AC74-6081CA20242C}">
      <dgm:prSet phldrT="[Texte]"/>
      <dgm:spPr/>
      <dgm:t>
        <a:bodyPr/>
        <a:lstStyle/>
        <a:p>
          <a:r>
            <a:rPr lang="fr-FR" dirty="0" smtClean="0"/>
            <a:t>Flow </a:t>
          </a:r>
          <a:r>
            <a:rPr lang="fr-FR" dirty="0" err="1" smtClean="0"/>
            <a:t>velocity</a:t>
          </a:r>
          <a:endParaRPr lang="fr-FR" dirty="0" smtClean="0"/>
        </a:p>
      </dgm:t>
    </dgm:pt>
    <dgm:pt modelId="{2D346B4B-ECAB-4588-BBC4-7F2A79EAABEB}" type="parTrans" cxnId="{DED05F02-0B34-43DD-8996-67A51EA3F5B9}">
      <dgm:prSet/>
      <dgm:spPr/>
      <dgm:t>
        <a:bodyPr/>
        <a:lstStyle/>
        <a:p>
          <a:endParaRPr lang="en-US"/>
        </a:p>
      </dgm:t>
    </dgm:pt>
    <dgm:pt modelId="{C553174D-63E1-40A8-823F-15D472AC6789}" type="sibTrans" cxnId="{DED05F02-0B34-43DD-8996-67A51EA3F5B9}">
      <dgm:prSet/>
      <dgm:spPr/>
      <dgm:t>
        <a:bodyPr/>
        <a:lstStyle/>
        <a:p>
          <a:endParaRPr lang="en-US"/>
        </a:p>
      </dgm:t>
    </dgm:pt>
    <dgm:pt modelId="{F2B43757-E507-407F-9A75-AFB9CBB5E744}">
      <dgm:prSet phldrT="[Texte]"/>
      <dgm:spPr/>
      <dgm:t>
        <a:bodyPr/>
        <a:lstStyle/>
        <a:p>
          <a:r>
            <a:rPr lang="fr-FR" dirty="0" smtClean="0"/>
            <a:t>For buildings</a:t>
          </a:r>
          <a:endParaRPr lang="en-US" dirty="0"/>
        </a:p>
      </dgm:t>
    </dgm:pt>
    <dgm:pt modelId="{842CECE2-F576-4466-9E29-197FE99D89DB}" type="parTrans" cxnId="{5B7609F0-A9B8-418F-A1D1-12F5287527AE}">
      <dgm:prSet/>
      <dgm:spPr/>
      <dgm:t>
        <a:bodyPr/>
        <a:lstStyle/>
        <a:p>
          <a:endParaRPr lang="en-US"/>
        </a:p>
      </dgm:t>
    </dgm:pt>
    <dgm:pt modelId="{4A3945C5-1514-46B6-9BAF-5D8DE91560D5}" type="sibTrans" cxnId="{5B7609F0-A9B8-418F-A1D1-12F5287527AE}">
      <dgm:prSet/>
      <dgm:spPr/>
      <dgm:t>
        <a:bodyPr/>
        <a:lstStyle/>
        <a:p>
          <a:endParaRPr lang="en-US"/>
        </a:p>
      </dgm:t>
    </dgm:pt>
    <dgm:pt modelId="{77BEC440-D6C1-4FDD-A686-CF3C15F4FFD5}">
      <dgm:prSet phldrT="[Texte]"/>
      <dgm:spPr/>
      <dgm:t>
        <a:bodyPr/>
        <a:lstStyle/>
        <a:p>
          <a:r>
            <a:rPr lang="fr-FR" dirty="0" smtClean="0"/>
            <a:t>For agriculture</a:t>
          </a:r>
          <a:endParaRPr lang="en-US" dirty="0"/>
        </a:p>
      </dgm:t>
    </dgm:pt>
    <dgm:pt modelId="{D9969904-F98B-45AF-BE98-111EA1E18650}" type="parTrans" cxnId="{B71206EC-F545-4904-BC06-415939D6B2D5}">
      <dgm:prSet/>
      <dgm:spPr/>
      <dgm:t>
        <a:bodyPr/>
        <a:lstStyle/>
        <a:p>
          <a:endParaRPr lang="en-US"/>
        </a:p>
      </dgm:t>
    </dgm:pt>
    <dgm:pt modelId="{675FE4D7-6BF4-43F3-87FE-D4A800E8DC0E}" type="sibTrans" cxnId="{B71206EC-F545-4904-BC06-415939D6B2D5}">
      <dgm:prSet/>
      <dgm:spPr/>
      <dgm:t>
        <a:bodyPr/>
        <a:lstStyle/>
        <a:p>
          <a:endParaRPr lang="en-US"/>
        </a:p>
      </dgm:t>
    </dgm:pt>
    <dgm:pt modelId="{ACCB755C-DD60-4571-AB27-136840093A5C}">
      <dgm:prSet phldrT="[Texte]"/>
      <dgm:spPr/>
      <dgm:t>
        <a:bodyPr/>
        <a:lstStyle/>
        <a:p>
          <a:r>
            <a:rPr lang="fr-FR" dirty="0" smtClean="0"/>
            <a:t>Flood </a:t>
          </a:r>
          <a:r>
            <a:rPr lang="fr-FR" dirty="0" err="1" smtClean="0"/>
            <a:t>depth</a:t>
          </a:r>
          <a:endParaRPr lang="en-US" dirty="0"/>
        </a:p>
      </dgm:t>
    </dgm:pt>
    <dgm:pt modelId="{FF2CD907-97EF-432F-9998-B1F49B1B155C}" type="parTrans" cxnId="{22523FE7-1EE5-4C34-92AB-338E9A70AD22}">
      <dgm:prSet/>
      <dgm:spPr/>
      <dgm:t>
        <a:bodyPr/>
        <a:lstStyle/>
        <a:p>
          <a:endParaRPr lang="en-US"/>
        </a:p>
      </dgm:t>
    </dgm:pt>
    <dgm:pt modelId="{605066CD-DBD3-42D7-BE57-463204EBE96D}" type="sibTrans" cxnId="{22523FE7-1EE5-4C34-92AB-338E9A70AD22}">
      <dgm:prSet/>
      <dgm:spPr/>
      <dgm:t>
        <a:bodyPr/>
        <a:lstStyle/>
        <a:p>
          <a:endParaRPr lang="en-US"/>
        </a:p>
      </dgm:t>
    </dgm:pt>
    <dgm:pt modelId="{6154A16B-E5B6-432B-9451-394AB15AECB6}">
      <dgm:prSet phldrT="[Texte]"/>
      <dgm:spPr/>
      <dgm:t>
        <a:bodyPr/>
        <a:lstStyle/>
        <a:p>
          <a:r>
            <a:rPr lang="fr-FR" dirty="0" smtClean="0"/>
            <a:t>For buildings</a:t>
          </a:r>
          <a:endParaRPr lang="en-US" dirty="0"/>
        </a:p>
      </dgm:t>
    </dgm:pt>
    <dgm:pt modelId="{F611052F-9E42-4C28-8905-D78030256901}" type="parTrans" cxnId="{24EF7460-24FD-4903-879A-C0BC2746E8AE}">
      <dgm:prSet/>
      <dgm:spPr/>
      <dgm:t>
        <a:bodyPr/>
        <a:lstStyle/>
        <a:p>
          <a:endParaRPr lang="en-US"/>
        </a:p>
      </dgm:t>
    </dgm:pt>
    <dgm:pt modelId="{BEF5B4F4-CADD-49EF-B2FC-080E173E379F}" type="sibTrans" cxnId="{24EF7460-24FD-4903-879A-C0BC2746E8AE}">
      <dgm:prSet/>
      <dgm:spPr/>
      <dgm:t>
        <a:bodyPr/>
        <a:lstStyle/>
        <a:p>
          <a:endParaRPr lang="en-US"/>
        </a:p>
      </dgm:t>
    </dgm:pt>
    <dgm:pt modelId="{BA9D0DDF-1F1A-435E-A998-84CBD09B88F0}">
      <dgm:prSet phldrT="[Texte]"/>
      <dgm:spPr/>
      <dgm:t>
        <a:bodyPr/>
        <a:lstStyle/>
        <a:p>
          <a:r>
            <a:rPr lang="fr-FR" dirty="0" smtClean="0"/>
            <a:t>For inventories</a:t>
          </a:r>
          <a:endParaRPr lang="en-US" dirty="0"/>
        </a:p>
      </dgm:t>
    </dgm:pt>
    <dgm:pt modelId="{CBF51885-7827-4D43-AD5F-99C0148338EE}" type="parTrans" cxnId="{62D0E256-CF26-41FE-909D-66E0E9E6899A}">
      <dgm:prSet/>
      <dgm:spPr/>
      <dgm:t>
        <a:bodyPr/>
        <a:lstStyle/>
        <a:p>
          <a:endParaRPr lang="en-US"/>
        </a:p>
      </dgm:t>
    </dgm:pt>
    <dgm:pt modelId="{95A2D46D-37F2-41FB-9E8C-453D4B23C585}" type="sibTrans" cxnId="{62D0E256-CF26-41FE-909D-66E0E9E6899A}">
      <dgm:prSet/>
      <dgm:spPr/>
      <dgm:t>
        <a:bodyPr/>
        <a:lstStyle/>
        <a:p>
          <a:endParaRPr lang="en-US"/>
        </a:p>
      </dgm:t>
    </dgm:pt>
    <dgm:pt modelId="{8853D1A7-ED68-4365-9C39-44EA2F314B01}">
      <dgm:prSet phldrT="[Texte]"/>
      <dgm:spPr/>
      <dgm:t>
        <a:bodyPr/>
        <a:lstStyle/>
        <a:p>
          <a:r>
            <a:rPr lang="fr-FR" dirty="0" smtClean="0"/>
            <a:t>Flood </a:t>
          </a:r>
          <a:r>
            <a:rPr lang="fr-FR" dirty="0" err="1" smtClean="0"/>
            <a:t>duration</a:t>
          </a:r>
          <a:endParaRPr lang="en-US" dirty="0"/>
        </a:p>
      </dgm:t>
    </dgm:pt>
    <dgm:pt modelId="{8730AADC-F006-4158-9B06-9785FF10E02C}" type="parTrans" cxnId="{E1D272C7-BD8A-4003-B44C-D022779E1C40}">
      <dgm:prSet/>
      <dgm:spPr/>
      <dgm:t>
        <a:bodyPr/>
        <a:lstStyle/>
        <a:p>
          <a:endParaRPr lang="en-US"/>
        </a:p>
      </dgm:t>
    </dgm:pt>
    <dgm:pt modelId="{93EF1BFE-7F1E-4349-8414-969996C73E70}" type="sibTrans" cxnId="{E1D272C7-BD8A-4003-B44C-D022779E1C40}">
      <dgm:prSet/>
      <dgm:spPr/>
      <dgm:t>
        <a:bodyPr/>
        <a:lstStyle/>
        <a:p>
          <a:endParaRPr lang="en-US"/>
        </a:p>
      </dgm:t>
    </dgm:pt>
    <dgm:pt modelId="{E5B92A6F-8F9B-4D01-99C7-FA89AB624857}">
      <dgm:prSet phldrT="[Texte]"/>
      <dgm:spPr/>
      <dgm:t>
        <a:bodyPr/>
        <a:lstStyle/>
        <a:p>
          <a:r>
            <a:rPr lang="fr-FR" smtClean="0"/>
            <a:t>For inventories</a:t>
          </a:r>
          <a:endParaRPr lang="en-US" dirty="0"/>
        </a:p>
      </dgm:t>
    </dgm:pt>
    <dgm:pt modelId="{976EB0B1-E8BB-4609-AC14-76AC07231452}" type="parTrans" cxnId="{08CD8938-1B8E-4C9C-886D-286453B84122}">
      <dgm:prSet/>
      <dgm:spPr/>
      <dgm:t>
        <a:bodyPr/>
        <a:lstStyle/>
        <a:p>
          <a:endParaRPr lang="en-US"/>
        </a:p>
      </dgm:t>
    </dgm:pt>
    <dgm:pt modelId="{04E50DBE-5DA9-4E69-A613-CE8B14A1CE68}" type="sibTrans" cxnId="{08CD8938-1B8E-4C9C-886D-286453B84122}">
      <dgm:prSet/>
      <dgm:spPr/>
      <dgm:t>
        <a:bodyPr/>
        <a:lstStyle/>
        <a:p>
          <a:endParaRPr lang="en-US"/>
        </a:p>
      </dgm:t>
    </dgm:pt>
    <dgm:pt modelId="{D7BA72CE-EA0D-470A-9C59-268E76DF1BB9}">
      <dgm:prSet phldrT="[Texte]"/>
      <dgm:spPr/>
      <dgm:t>
        <a:bodyPr/>
        <a:lstStyle/>
        <a:p>
          <a:r>
            <a:rPr lang="fr-FR" dirty="0" smtClean="0"/>
            <a:t>For buildings</a:t>
          </a:r>
          <a:endParaRPr lang="en-US" dirty="0"/>
        </a:p>
      </dgm:t>
    </dgm:pt>
    <dgm:pt modelId="{910894F6-CC00-411C-8E68-539D35DB09D6}" type="parTrans" cxnId="{9B736AB3-3D32-4DE9-8E37-74F763906F60}">
      <dgm:prSet/>
      <dgm:spPr/>
    </dgm:pt>
    <dgm:pt modelId="{9E0821D3-2C14-4A72-9F62-E451C2DC4517}" type="sibTrans" cxnId="{9B736AB3-3D32-4DE9-8E37-74F763906F60}">
      <dgm:prSet/>
      <dgm:spPr/>
    </dgm:pt>
    <dgm:pt modelId="{00964FD6-E68A-4EFB-877A-490678AC2C12}" type="pres">
      <dgm:prSet presAssocID="{D4C4152C-5B8D-4694-B579-FCAC4B8C3A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057FFE-8656-4137-91AB-C15F1B42DCF4}" type="pres">
      <dgm:prSet presAssocID="{7A839CC8-0662-49D6-AC74-6081CA20242C}" presName="linNode" presStyleCnt="0"/>
      <dgm:spPr/>
    </dgm:pt>
    <dgm:pt modelId="{A050D058-7F79-49C9-8FA9-5D37E9DF7ABB}" type="pres">
      <dgm:prSet presAssocID="{7A839CC8-0662-49D6-AC74-6081CA20242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AD6A9-BA09-40E9-9EA6-BF1A10CF9FDC}" type="pres">
      <dgm:prSet presAssocID="{7A839CC8-0662-49D6-AC74-6081CA20242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48A0D-8497-45ED-A439-9B105CFB029A}" type="pres">
      <dgm:prSet presAssocID="{C553174D-63E1-40A8-823F-15D472AC6789}" presName="sp" presStyleCnt="0"/>
      <dgm:spPr/>
    </dgm:pt>
    <dgm:pt modelId="{D2318281-0F53-4604-B3F7-CB987BF1E501}" type="pres">
      <dgm:prSet presAssocID="{ACCB755C-DD60-4571-AB27-136840093A5C}" presName="linNode" presStyleCnt="0"/>
      <dgm:spPr/>
    </dgm:pt>
    <dgm:pt modelId="{66A3A8FE-EED2-4F3E-818D-3CF10B3798F7}" type="pres">
      <dgm:prSet presAssocID="{ACCB755C-DD60-4571-AB27-136840093A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D437-AD2E-4869-80B1-0307F3FFC0EA}" type="pres">
      <dgm:prSet presAssocID="{ACCB755C-DD60-4571-AB27-136840093A5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F041F-30A2-4357-BF6E-66D508F18010}" type="pres">
      <dgm:prSet presAssocID="{605066CD-DBD3-42D7-BE57-463204EBE96D}" presName="sp" presStyleCnt="0"/>
      <dgm:spPr/>
    </dgm:pt>
    <dgm:pt modelId="{FF9DEDA8-CB47-4B73-91F4-25AB91BB56A4}" type="pres">
      <dgm:prSet presAssocID="{8853D1A7-ED68-4365-9C39-44EA2F314B01}" presName="linNode" presStyleCnt="0"/>
      <dgm:spPr/>
    </dgm:pt>
    <dgm:pt modelId="{AA07F79D-2EAD-4208-8FAA-47C41D5912D3}" type="pres">
      <dgm:prSet presAssocID="{8853D1A7-ED68-4365-9C39-44EA2F314B0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2FB25-D8F4-4724-81B6-73B6C4CAD299}" type="pres">
      <dgm:prSet presAssocID="{8853D1A7-ED68-4365-9C39-44EA2F314B0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D8938-1B8E-4C9C-886D-286453B84122}" srcId="{8853D1A7-ED68-4365-9C39-44EA2F314B01}" destId="{E5B92A6F-8F9B-4D01-99C7-FA89AB624857}" srcOrd="0" destOrd="0" parTransId="{976EB0B1-E8BB-4609-AC14-76AC07231452}" sibTransId="{04E50DBE-5DA9-4E69-A613-CE8B14A1CE68}"/>
    <dgm:cxn modelId="{2D89FF33-A95E-47D2-B8C3-E1E7BA2CE678}" type="presOf" srcId="{F2B43757-E507-407F-9A75-AFB9CBB5E744}" destId="{AB8AD6A9-BA09-40E9-9EA6-BF1A10CF9FDC}" srcOrd="0" destOrd="0" presId="urn:microsoft.com/office/officeart/2005/8/layout/vList5"/>
    <dgm:cxn modelId="{9B736AB3-3D32-4DE9-8E37-74F763906F60}" srcId="{8853D1A7-ED68-4365-9C39-44EA2F314B01}" destId="{D7BA72CE-EA0D-470A-9C59-268E76DF1BB9}" srcOrd="1" destOrd="0" parTransId="{910894F6-CC00-411C-8E68-539D35DB09D6}" sibTransId="{9E0821D3-2C14-4A72-9F62-E451C2DC4517}"/>
    <dgm:cxn modelId="{62D0E256-CF26-41FE-909D-66E0E9E6899A}" srcId="{ACCB755C-DD60-4571-AB27-136840093A5C}" destId="{BA9D0DDF-1F1A-435E-A998-84CBD09B88F0}" srcOrd="1" destOrd="0" parTransId="{CBF51885-7827-4D43-AD5F-99C0148338EE}" sibTransId="{95A2D46D-37F2-41FB-9E8C-453D4B23C585}"/>
    <dgm:cxn modelId="{24EF7460-24FD-4903-879A-C0BC2746E8AE}" srcId="{ACCB755C-DD60-4571-AB27-136840093A5C}" destId="{6154A16B-E5B6-432B-9451-394AB15AECB6}" srcOrd="0" destOrd="0" parTransId="{F611052F-9E42-4C28-8905-D78030256901}" sibTransId="{BEF5B4F4-CADD-49EF-B2FC-080E173E379F}"/>
    <dgm:cxn modelId="{DED05F02-0B34-43DD-8996-67A51EA3F5B9}" srcId="{D4C4152C-5B8D-4694-B579-FCAC4B8C3ADA}" destId="{7A839CC8-0662-49D6-AC74-6081CA20242C}" srcOrd="0" destOrd="0" parTransId="{2D346B4B-ECAB-4588-BBC4-7F2A79EAABEB}" sibTransId="{C553174D-63E1-40A8-823F-15D472AC6789}"/>
    <dgm:cxn modelId="{22523FE7-1EE5-4C34-92AB-338E9A70AD22}" srcId="{D4C4152C-5B8D-4694-B579-FCAC4B8C3ADA}" destId="{ACCB755C-DD60-4571-AB27-136840093A5C}" srcOrd="1" destOrd="0" parTransId="{FF2CD907-97EF-432F-9998-B1F49B1B155C}" sibTransId="{605066CD-DBD3-42D7-BE57-463204EBE96D}"/>
    <dgm:cxn modelId="{0ED32DDB-93E3-46E2-93AF-1230E5AB29A6}" type="presOf" srcId="{D7BA72CE-EA0D-470A-9C59-268E76DF1BB9}" destId="{D9C2FB25-D8F4-4724-81B6-73B6C4CAD299}" srcOrd="0" destOrd="1" presId="urn:microsoft.com/office/officeart/2005/8/layout/vList5"/>
    <dgm:cxn modelId="{32DE306C-CD14-456E-9742-E5C7306EC1BE}" type="presOf" srcId="{BA9D0DDF-1F1A-435E-A998-84CBD09B88F0}" destId="{A528D437-AD2E-4869-80B1-0307F3FFC0EA}" srcOrd="0" destOrd="1" presId="urn:microsoft.com/office/officeart/2005/8/layout/vList5"/>
    <dgm:cxn modelId="{E1D272C7-BD8A-4003-B44C-D022779E1C40}" srcId="{D4C4152C-5B8D-4694-B579-FCAC4B8C3ADA}" destId="{8853D1A7-ED68-4365-9C39-44EA2F314B01}" srcOrd="2" destOrd="0" parTransId="{8730AADC-F006-4158-9B06-9785FF10E02C}" sibTransId="{93EF1BFE-7F1E-4349-8414-969996C73E70}"/>
    <dgm:cxn modelId="{ABF61BAF-E702-47FB-B0CA-D2F2890569EB}" type="presOf" srcId="{6154A16B-E5B6-432B-9451-394AB15AECB6}" destId="{A528D437-AD2E-4869-80B1-0307F3FFC0EA}" srcOrd="0" destOrd="0" presId="urn:microsoft.com/office/officeart/2005/8/layout/vList5"/>
    <dgm:cxn modelId="{40725750-1D55-4BA5-B9E7-633BBD5AE1BB}" type="presOf" srcId="{77BEC440-D6C1-4FDD-A686-CF3C15F4FFD5}" destId="{AB8AD6A9-BA09-40E9-9EA6-BF1A10CF9FDC}" srcOrd="0" destOrd="1" presId="urn:microsoft.com/office/officeart/2005/8/layout/vList5"/>
    <dgm:cxn modelId="{5B7609F0-A9B8-418F-A1D1-12F5287527AE}" srcId="{7A839CC8-0662-49D6-AC74-6081CA20242C}" destId="{F2B43757-E507-407F-9A75-AFB9CBB5E744}" srcOrd="0" destOrd="0" parTransId="{842CECE2-F576-4466-9E29-197FE99D89DB}" sibTransId="{4A3945C5-1514-46B6-9BAF-5D8DE91560D5}"/>
    <dgm:cxn modelId="{991CC596-9248-440C-93E8-CC6A5D60EBFB}" type="presOf" srcId="{D4C4152C-5B8D-4694-B579-FCAC4B8C3ADA}" destId="{00964FD6-E68A-4EFB-877A-490678AC2C12}" srcOrd="0" destOrd="0" presId="urn:microsoft.com/office/officeart/2005/8/layout/vList5"/>
    <dgm:cxn modelId="{4EB9AEB6-6485-40AE-A022-E5DCFDDDDEC7}" type="presOf" srcId="{E5B92A6F-8F9B-4D01-99C7-FA89AB624857}" destId="{D9C2FB25-D8F4-4724-81B6-73B6C4CAD299}" srcOrd="0" destOrd="0" presId="urn:microsoft.com/office/officeart/2005/8/layout/vList5"/>
    <dgm:cxn modelId="{BEB62A3F-78E2-4E81-96E0-8B1A1FF72FE9}" type="presOf" srcId="{ACCB755C-DD60-4571-AB27-136840093A5C}" destId="{66A3A8FE-EED2-4F3E-818D-3CF10B3798F7}" srcOrd="0" destOrd="0" presId="urn:microsoft.com/office/officeart/2005/8/layout/vList5"/>
    <dgm:cxn modelId="{B71206EC-F545-4904-BC06-415939D6B2D5}" srcId="{7A839CC8-0662-49D6-AC74-6081CA20242C}" destId="{77BEC440-D6C1-4FDD-A686-CF3C15F4FFD5}" srcOrd="1" destOrd="0" parTransId="{D9969904-F98B-45AF-BE98-111EA1E18650}" sibTransId="{675FE4D7-6BF4-43F3-87FE-D4A800E8DC0E}"/>
    <dgm:cxn modelId="{F478514A-DC0D-4624-A066-CA72CE4498ED}" type="presOf" srcId="{7A839CC8-0662-49D6-AC74-6081CA20242C}" destId="{A050D058-7F79-49C9-8FA9-5D37E9DF7ABB}" srcOrd="0" destOrd="0" presId="urn:microsoft.com/office/officeart/2005/8/layout/vList5"/>
    <dgm:cxn modelId="{1AFBB2DC-54CA-4522-BE13-1A32958478ED}" type="presOf" srcId="{8853D1A7-ED68-4365-9C39-44EA2F314B01}" destId="{AA07F79D-2EAD-4208-8FAA-47C41D5912D3}" srcOrd="0" destOrd="0" presId="urn:microsoft.com/office/officeart/2005/8/layout/vList5"/>
    <dgm:cxn modelId="{5AA38BC7-F254-4324-8932-9C297AF32803}" type="presParOf" srcId="{00964FD6-E68A-4EFB-877A-490678AC2C12}" destId="{D9057FFE-8656-4137-91AB-C15F1B42DCF4}" srcOrd="0" destOrd="0" presId="urn:microsoft.com/office/officeart/2005/8/layout/vList5"/>
    <dgm:cxn modelId="{93DDAB8A-DE51-4800-8805-54F33D257AA0}" type="presParOf" srcId="{D9057FFE-8656-4137-91AB-C15F1B42DCF4}" destId="{A050D058-7F79-49C9-8FA9-5D37E9DF7ABB}" srcOrd="0" destOrd="0" presId="urn:microsoft.com/office/officeart/2005/8/layout/vList5"/>
    <dgm:cxn modelId="{15288585-3D6F-4213-ADE4-D1A4E7D07C57}" type="presParOf" srcId="{D9057FFE-8656-4137-91AB-C15F1B42DCF4}" destId="{AB8AD6A9-BA09-40E9-9EA6-BF1A10CF9FDC}" srcOrd="1" destOrd="0" presId="urn:microsoft.com/office/officeart/2005/8/layout/vList5"/>
    <dgm:cxn modelId="{3CF32C81-787B-4307-8D85-73A70059E85A}" type="presParOf" srcId="{00964FD6-E68A-4EFB-877A-490678AC2C12}" destId="{2A448A0D-8497-45ED-A439-9B105CFB029A}" srcOrd="1" destOrd="0" presId="urn:microsoft.com/office/officeart/2005/8/layout/vList5"/>
    <dgm:cxn modelId="{112A04D1-8607-48B8-967A-79A377FEAF1E}" type="presParOf" srcId="{00964FD6-E68A-4EFB-877A-490678AC2C12}" destId="{D2318281-0F53-4604-B3F7-CB987BF1E501}" srcOrd="2" destOrd="0" presId="urn:microsoft.com/office/officeart/2005/8/layout/vList5"/>
    <dgm:cxn modelId="{1DA305E0-237F-473A-82AB-91DA7BF1B4F7}" type="presParOf" srcId="{D2318281-0F53-4604-B3F7-CB987BF1E501}" destId="{66A3A8FE-EED2-4F3E-818D-3CF10B3798F7}" srcOrd="0" destOrd="0" presId="urn:microsoft.com/office/officeart/2005/8/layout/vList5"/>
    <dgm:cxn modelId="{1B38C424-2F2B-4F24-9E7B-6422D3DF5195}" type="presParOf" srcId="{D2318281-0F53-4604-B3F7-CB987BF1E501}" destId="{A528D437-AD2E-4869-80B1-0307F3FFC0EA}" srcOrd="1" destOrd="0" presId="urn:microsoft.com/office/officeart/2005/8/layout/vList5"/>
    <dgm:cxn modelId="{EF965EF1-67E6-4D45-885E-103787B5B7E5}" type="presParOf" srcId="{00964FD6-E68A-4EFB-877A-490678AC2C12}" destId="{450F041F-30A2-4357-BF6E-66D508F18010}" srcOrd="3" destOrd="0" presId="urn:microsoft.com/office/officeart/2005/8/layout/vList5"/>
    <dgm:cxn modelId="{2F48E801-F1B8-4323-9268-1F053EC0398A}" type="presParOf" srcId="{00964FD6-E68A-4EFB-877A-490678AC2C12}" destId="{FF9DEDA8-CB47-4B73-91F4-25AB91BB56A4}" srcOrd="4" destOrd="0" presId="urn:microsoft.com/office/officeart/2005/8/layout/vList5"/>
    <dgm:cxn modelId="{E235050C-2781-4C9F-92CD-0350214E3EA5}" type="presParOf" srcId="{FF9DEDA8-CB47-4B73-91F4-25AB91BB56A4}" destId="{AA07F79D-2EAD-4208-8FAA-47C41D5912D3}" srcOrd="0" destOrd="0" presId="urn:microsoft.com/office/officeart/2005/8/layout/vList5"/>
    <dgm:cxn modelId="{0B4F389C-8C03-4DB9-9EFB-17F90E470EFE}" type="presParOf" srcId="{FF9DEDA8-CB47-4B73-91F4-25AB91BB56A4}" destId="{D9C2FB25-D8F4-4724-81B6-73B6C4CAD2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9765A-E89D-4351-8CD9-EC71D33D5C13}">
      <dsp:nvSpPr>
        <dsp:cNvPr id="0" name=""/>
        <dsp:cNvSpPr/>
      </dsp:nvSpPr>
      <dsp:spPr>
        <a:xfrm>
          <a:off x="2032000" y="0"/>
          <a:ext cx="2032000" cy="1546688"/>
        </a:xfrm>
        <a:prstGeom prst="trapezoid">
          <a:avLst>
            <a:gd name="adj" fmla="val 6568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 smtClean="0"/>
            <a:t>What</a:t>
          </a:r>
          <a:r>
            <a:rPr lang="fr-FR" sz="2200" kern="1200" dirty="0" smtClean="0"/>
            <a:t> </a:t>
          </a:r>
          <a:r>
            <a:rPr lang="fr-FR" sz="2200" kern="1200" dirty="0" err="1" smtClean="0"/>
            <a:t>would</a:t>
          </a:r>
          <a:r>
            <a:rPr lang="fr-FR" sz="2200" kern="1200" dirty="0" smtClean="0"/>
            <a:t> </a:t>
          </a:r>
          <a:r>
            <a:rPr lang="fr-FR" sz="2200" kern="1200" dirty="0" err="1" smtClean="0"/>
            <a:t>be</a:t>
          </a:r>
          <a:r>
            <a:rPr lang="fr-FR" sz="2200" kern="1200" dirty="0" smtClean="0"/>
            <a:t> the </a:t>
          </a:r>
          <a:r>
            <a:rPr lang="fr-FR" sz="2200" kern="1200" dirty="0" err="1" smtClean="0"/>
            <a:t>economic</a:t>
          </a:r>
          <a:r>
            <a:rPr lang="fr-FR" sz="2200" kern="1200" dirty="0" smtClean="0"/>
            <a:t> impacts of flood in Austin ?</a:t>
          </a:r>
          <a:endParaRPr lang="en-US" sz="2200" kern="1200" dirty="0"/>
        </a:p>
      </dsp:txBody>
      <dsp:txXfrm>
        <a:off x="2032000" y="0"/>
        <a:ext cx="2032000" cy="1546688"/>
      </dsp:txXfrm>
    </dsp:sp>
    <dsp:sp modelId="{33668E2A-717E-4E1F-BA9A-97C0AE48A78D}">
      <dsp:nvSpPr>
        <dsp:cNvPr id="0" name=""/>
        <dsp:cNvSpPr/>
      </dsp:nvSpPr>
      <dsp:spPr>
        <a:xfrm>
          <a:off x="1016000" y="1546688"/>
          <a:ext cx="4064000" cy="1546688"/>
        </a:xfrm>
        <a:prstGeom prst="trapezoid">
          <a:avLst>
            <a:gd name="adj" fmla="val 6568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How </a:t>
          </a:r>
          <a:r>
            <a:rPr lang="fr-FR" sz="2200" kern="1200" dirty="0" err="1" smtClean="0"/>
            <a:t>different</a:t>
          </a:r>
          <a:r>
            <a:rPr lang="fr-FR" sz="2200" kern="1200" dirty="0" smtClean="0"/>
            <a:t> zones of Austin are </a:t>
          </a:r>
          <a:r>
            <a:rPr lang="fr-FR" sz="2200" kern="1200" dirty="0" err="1" smtClean="0"/>
            <a:t>threatned</a:t>
          </a:r>
          <a:r>
            <a:rPr lang="fr-FR" sz="2200" kern="1200" dirty="0" smtClean="0"/>
            <a:t> by flow?</a:t>
          </a:r>
          <a:endParaRPr lang="en-US" sz="2200" kern="1200" dirty="0"/>
        </a:p>
      </dsp:txBody>
      <dsp:txXfrm>
        <a:off x="1727200" y="1546688"/>
        <a:ext cx="2641600" cy="1546688"/>
      </dsp:txXfrm>
    </dsp:sp>
    <dsp:sp modelId="{406921A1-A794-4AB0-954D-25D80FE52D67}">
      <dsp:nvSpPr>
        <dsp:cNvPr id="0" name=""/>
        <dsp:cNvSpPr/>
      </dsp:nvSpPr>
      <dsp:spPr>
        <a:xfrm>
          <a:off x="0" y="3093376"/>
          <a:ext cx="6096000" cy="1546688"/>
        </a:xfrm>
        <a:prstGeom prst="trapezoid">
          <a:avLst>
            <a:gd name="adj" fmla="val 6568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err="1" smtClean="0"/>
            <a:t>Which</a:t>
          </a:r>
          <a:r>
            <a:rPr lang="fr-FR" sz="2200" kern="1200" dirty="0" smtClean="0"/>
            <a:t> part of Austin are </a:t>
          </a:r>
          <a:r>
            <a:rPr lang="fr-FR" sz="2200" kern="1200" dirty="0" err="1" smtClean="0"/>
            <a:t>threatened</a:t>
          </a:r>
          <a:r>
            <a:rPr lang="fr-FR" sz="2200" kern="1200" dirty="0" smtClean="0"/>
            <a:t> by flow?</a:t>
          </a:r>
          <a:endParaRPr lang="en-US" sz="2200" kern="1200" dirty="0"/>
        </a:p>
      </dsp:txBody>
      <dsp:txXfrm>
        <a:off x="1066799" y="3093376"/>
        <a:ext cx="3962400" cy="1546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E6421-59DD-4249-8D59-478AF38EEBE6}">
      <dsp:nvSpPr>
        <dsp:cNvPr id="0" name=""/>
        <dsp:cNvSpPr/>
      </dsp:nvSpPr>
      <dsp:spPr>
        <a:xfrm rot="2561688">
          <a:off x="2951349" y="3065851"/>
          <a:ext cx="672795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672795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D6D81-2761-48D0-BA33-E729DC0F9072}">
      <dsp:nvSpPr>
        <dsp:cNvPr id="0" name=""/>
        <dsp:cNvSpPr/>
      </dsp:nvSpPr>
      <dsp:spPr>
        <a:xfrm>
          <a:off x="3040503" y="2150027"/>
          <a:ext cx="859042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859042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F3FC2-BD38-491E-AE38-E6A958DC661E}">
      <dsp:nvSpPr>
        <dsp:cNvPr id="0" name=""/>
        <dsp:cNvSpPr/>
      </dsp:nvSpPr>
      <dsp:spPr>
        <a:xfrm rot="19105483">
          <a:off x="2941733" y="1228617"/>
          <a:ext cx="784150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784150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5CC79-DFC5-4A34-94A0-728601160A43}">
      <dsp:nvSpPr>
        <dsp:cNvPr id="0" name=""/>
        <dsp:cNvSpPr/>
      </dsp:nvSpPr>
      <dsp:spPr>
        <a:xfrm>
          <a:off x="1230232" y="1108453"/>
          <a:ext cx="2129730" cy="21297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AC0D-18DD-417A-97F1-56E38C0DDAAE}">
      <dsp:nvSpPr>
        <dsp:cNvPr id="0" name=""/>
        <dsp:cNvSpPr/>
      </dsp:nvSpPr>
      <dsp:spPr>
        <a:xfrm>
          <a:off x="3476941" y="19"/>
          <a:ext cx="1192239" cy="1192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Economic</a:t>
          </a:r>
          <a:r>
            <a:rPr lang="en-US" sz="1100" kern="1200" dirty="0" smtClean="0"/>
            <a:t> value Map</a:t>
          </a:r>
          <a:endParaRPr lang="en-US" sz="1100" kern="1200" dirty="0"/>
        </a:p>
      </dsp:txBody>
      <dsp:txXfrm>
        <a:off x="3651540" y="174618"/>
        <a:ext cx="843041" cy="843041"/>
      </dsp:txXfrm>
    </dsp:sp>
    <dsp:sp modelId="{16A7CF20-31E7-481C-8FA4-E6CD133F1EF3}">
      <dsp:nvSpPr>
        <dsp:cNvPr id="0" name=""/>
        <dsp:cNvSpPr/>
      </dsp:nvSpPr>
      <dsp:spPr>
        <a:xfrm>
          <a:off x="4788404" y="19"/>
          <a:ext cx="1788358" cy="119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Land use of the city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/>
            <a:t>Economic value of areas</a:t>
          </a:r>
          <a:endParaRPr lang="en-US" sz="2000" kern="1200" noProof="0" dirty="0"/>
        </a:p>
      </dsp:txBody>
      <dsp:txXfrm>
        <a:off x="4788404" y="19"/>
        <a:ext cx="1788358" cy="1192239"/>
      </dsp:txXfrm>
    </dsp:sp>
    <dsp:sp modelId="{4F378ACB-6ABE-4CFA-B812-A94CAC484A9F}">
      <dsp:nvSpPr>
        <dsp:cNvPr id="0" name=""/>
        <dsp:cNvSpPr/>
      </dsp:nvSpPr>
      <dsp:spPr>
        <a:xfrm>
          <a:off x="3899545" y="1577199"/>
          <a:ext cx="1192239" cy="1192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Hazard Map</a:t>
          </a:r>
          <a:endParaRPr lang="en-US" sz="1100" kern="1200" noProof="0" dirty="0"/>
        </a:p>
      </dsp:txBody>
      <dsp:txXfrm>
        <a:off x="4074144" y="1751798"/>
        <a:ext cx="843041" cy="843041"/>
      </dsp:txXfrm>
    </dsp:sp>
    <dsp:sp modelId="{1C92A5D5-5C45-4ABF-BBC1-61647A2FA0EC}">
      <dsp:nvSpPr>
        <dsp:cNvPr id="0" name=""/>
        <dsp:cNvSpPr/>
      </dsp:nvSpPr>
      <dsp:spPr>
        <a:xfrm>
          <a:off x="5211009" y="1577199"/>
          <a:ext cx="1788358" cy="119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err="1" smtClean="0"/>
            <a:t>Floodplain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5211009" y="1577199"/>
        <a:ext cx="1788358" cy="1192239"/>
      </dsp:txXfrm>
    </dsp:sp>
    <dsp:sp modelId="{74EEE553-4325-4C48-B9A7-3B2CF84F9225}">
      <dsp:nvSpPr>
        <dsp:cNvPr id="0" name=""/>
        <dsp:cNvSpPr/>
      </dsp:nvSpPr>
      <dsp:spPr>
        <a:xfrm>
          <a:off x="3365663" y="3111579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/>
            <a:t>Vulnerability</a:t>
          </a:r>
          <a:r>
            <a:rPr lang="fr-FR" sz="1100" kern="1200" dirty="0" smtClean="0"/>
            <a:t> </a:t>
          </a:r>
          <a:r>
            <a:rPr lang="fr-FR" sz="1100" kern="1200" dirty="0" err="1" smtClean="0"/>
            <a:t>Relationships</a:t>
          </a:r>
          <a:endParaRPr lang="en-US" sz="1100" kern="1200" dirty="0"/>
        </a:p>
      </dsp:txBody>
      <dsp:txXfrm>
        <a:off x="3552798" y="3298714"/>
        <a:ext cx="903568" cy="903568"/>
      </dsp:txXfrm>
    </dsp:sp>
    <dsp:sp modelId="{F4DF7D61-EFF6-48E2-A28D-4FFA467F9D77}">
      <dsp:nvSpPr>
        <dsp:cNvPr id="0" name=""/>
        <dsp:cNvSpPr/>
      </dsp:nvSpPr>
      <dsp:spPr>
        <a:xfrm>
          <a:off x="4771285" y="3111579"/>
          <a:ext cx="1916757" cy="127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err="1" smtClean="0"/>
            <a:t>Relationships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between</a:t>
          </a:r>
          <a:r>
            <a:rPr lang="fr-FR" sz="2000" kern="1200" dirty="0" smtClean="0"/>
            <a:t> flood and </a:t>
          </a:r>
          <a:r>
            <a:rPr lang="fr-FR" sz="2000" kern="1200" dirty="0" err="1" smtClean="0"/>
            <a:t>losses</a:t>
          </a:r>
          <a:endParaRPr lang="en-US" sz="2000" kern="1200" dirty="0"/>
        </a:p>
      </dsp:txBody>
      <dsp:txXfrm>
        <a:off x="4771285" y="3111579"/>
        <a:ext cx="1916757" cy="1277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AF630-D5DB-4DCC-880E-96D01F9D0077}">
      <dsp:nvSpPr>
        <dsp:cNvPr id="0" name=""/>
        <dsp:cNvSpPr/>
      </dsp:nvSpPr>
      <dsp:spPr>
        <a:xfrm>
          <a:off x="3291839" y="1500"/>
          <a:ext cx="4937760" cy="8123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   </a:t>
          </a:r>
          <a:endParaRPr lang="en-US" sz="1100" kern="1200" dirty="0"/>
        </a:p>
      </dsp:txBody>
      <dsp:txXfrm>
        <a:off x="3291839" y="103038"/>
        <a:ext cx="4633146" cy="609227"/>
      </dsp:txXfrm>
    </dsp:sp>
    <dsp:sp modelId="{79868C69-AAF5-4DC2-A0D5-3346588C7174}">
      <dsp:nvSpPr>
        <dsp:cNvPr id="0" name=""/>
        <dsp:cNvSpPr/>
      </dsp:nvSpPr>
      <dsp:spPr>
        <a:xfrm>
          <a:off x="0" y="1500"/>
          <a:ext cx="3291840" cy="812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0.2 PCT </a:t>
          </a:r>
          <a:r>
            <a:rPr lang="fr-FR" sz="2300" kern="1200" dirty="0" err="1" smtClean="0"/>
            <a:t>Annual</a:t>
          </a:r>
          <a:r>
            <a:rPr lang="fr-FR" sz="2300" kern="1200" dirty="0" smtClean="0"/>
            <a:t> Chance Flood </a:t>
          </a:r>
          <a:r>
            <a:rPr lang="fr-FR" sz="2300" kern="1200" dirty="0" err="1" smtClean="0"/>
            <a:t>Hazard</a:t>
          </a:r>
          <a:endParaRPr lang="en-US" sz="2300" kern="1200" dirty="0"/>
        </a:p>
      </dsp:txBody>
      <dsp:txXfrm>
        <a:off x="39653" y="41153"/>
        <a:ext cx="3212534" cy="732997"/>
      </dsp:txXfrm>
    </dsp:sp>
    <dsp:sp modelId="{1CE13800-51EC-40D3-99F3-52F2AF7AC146}">
      <dsp:nvSpPr>
        <dsp:cNvPr id="0" name=""/>
        <dsp:cNvSpPr/>
      </dsp:nvSpPr>
      <dsp:spPr>
        <a:xfrm>
          <a:off x="3291839" y="895033"/>
          <a:ext cx="4937760" cy="8123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kern="1200" dirty="0" smtClean="0"/>
            <a:t>Areas subject to inundation by the 1-percent-annual-chance flood event.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kern="1200" dirty="0" smtClean="0"/>
            <a:t> The base floodplain mapped by approximate methods, i.e., BFEs are not determined</a:t>
          </a:r>
          <a:endParaRPr lang="en-US" sz="1100" kern="1200" dirty="0"/>
        </a:p>
      </dsp:txBody>
      <dsp:txXfrm>
        <a:off x="3291839" y="996571"/>
        <a:ext cx="4633146" cy="609227"/>
      </dsp:txXfrm>
    </dsp:sp>
    <dsp:sp modelId="{92E7A1D3-1323-462F-9A8E-745553CB59EA}">
      <dsp:nvSpPr>
        <dsp:cNvPr id="0" name=""/>
        <dsp:cNvSpPr/>
      </dsp:nvSpPr>
      <dsp:spPr>
        <a:xfrm>
          <a:off x="0" y="895033"/>
          <a:ext cx="3291840" cy="812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 Zone</a:t>
          </a:r>
          <a:endParaRPr lang="en-US" sz="2300" kern="1200" dirty="0"/>
        </a:p>
      </dsp:txBody>
      <dsp:txXfrm>
        <a:off x="39653" y="934686"/>
        <a:ext cx="3212534" cy="732997"/>
      </dsp:txXfrm>
    </dsp:sp>
    <dsp:sp modelId="{2FA33796-E998-41EA-ACF7-AB98DDA98E25}">
      <dsp:nvSpPr>
        <dsp:cNvPr id="0" name=""/>
        <dsp:cNvSpPr/>
      </dsp:nvSpPr>
      <dsp:spPr>
        <a:xfrm>
          <a:off x="3291839" y="1788566"/>
          <a:ext cx="4937760" cy="8123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kern="1200" smtClean="0"/>
            <a:t>The </a:t>
          </a:r>
          <a:r>
            <a:rPr lang="en-US" sz="1100" b="0" i="0" kern="1200" dirty="0" smtClean="0"/>
            <a:t>base floodplain where base flood elevations are provided.</a:t>
          </a:r>
          <a:endParaRPr lang="en-US" sz="1100" kern="1200" dirty="0"/>
        </a:p>
      </dsp:txBody>
      <dsp:txXfrm>
        <a:off x="3291839" y="1890104"/>
        <a:ext cx="4633146" cy="609227"/>
      </dsp:txXfrm>
    </dsp:sp>
    <dsp:sp modelId="{AF2F8151-1C75-48D2-8494-C27CA1DD7185}">
      <dsp:nvSpPr>
        <dsp:cNvPr id="0" name=""/>
        <dsp:cNvSpPr/>
      </dsp:nvSpPr>
      <dsp:spPr>
        <a:xfrm>
          <a:off x="0" y="1788566"/>
          <a:ext cx="3291840" cy="812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AE Zone</a:t>
          </a:r>
          <a:endParaRPr lang="en-US" sz="2300" kern="1200" dirty="0"/>
        </a:p>
      </dsp:txBody>
      <dsp:txXfrm>
        <a:off x="39653" y="1828219"/>
        <a:ext cx="3212534" cy="732997"/>
      </dsp:txXfrm>
    </dsp:sp>
    <dsp:sp modelId="{1BF0EDC0-B49B-45E4-A30E-046DB30A96EB}">
      <dsp:nvSpPr>
        <dsp:cNvPr id="0" name=""/>
        <dsp:cNvSpPr/>
      </dsp:nvSpPr>
      <dsp:spPr>
        <a:xfrm>
          <a:off x="3291839" y="2682100"/>
          <a:ext cx="4937760" cy="8123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The base floodplain with sheet flow, </a:t>
          </a:r>
          <a:r>
            <a:rPr lang="en-US" sz="1100" kern="1200" dirty="0" err="1" smtClean="0"/>
            <a:t>ponding</a:t>
          </a:r>
          <a:r>
            <a:rPr lang="en-US" sz="1100" kern="1200" dirty="0" smtClean="0"/>
            <a:t>, or shallow flooding.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Base flood depths (feet above ground) are provided</a:t>
          </a:r>
        </a:p>
      </dsp:txBody>
      <dsp:txXfrm>
        <a:off x="3291839" y="2783638"/>
        <a:ext cx="4633146" cy="609227"/>
      </dsp:txXfrm>
    </dsp:sp>
    <dsp:sp modelId="{EA7AB883-3384-4199-8099-2FBF9EEF5546}">
      <dsp:nvSpPr>
        <dsp:cNvPr id="0" name=""/>
        <dsp:cNvSpPr/>
      </dsp:nvSpPr>
      <dsp:spPr>
        <a:xfrm>
          <a:off x="0" y="2682100"/>
          <a:ext cx="3291840" cy="812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AO Zone</a:t>
          </a:r>
          <a:endParaRPr lang="en-US" sz="2300" kern="1200" dirty="0"/>
        </a:p>
      </dsp:txBody>
      <dsp:txXfrm>
        <a:off x="39653" y="2721753"/>
        <a:ext cx="3212534" cy="732997"/>
      </dsp:txXfrm>
    </dsp:sp>
    <dsp:sp modelId="{B732A47F-33D2-416A-9E9A-66721E0AC057}">
      <dsp:nvSpPr>
        <dsp:cNvPr id="0" name=""/>
        <dsp:cNvSpPr/>
      </dsp:nvSpPr>
      <dsp:spPr>
        <a:xfrm>
          <a:off x="3291839" y="3575633"/>
          <a:ext cx="4937760" cy="8123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Zone X is the area determined to be outside the 500-year flood and protected by levee from 100-year flood.</a:t>
          </a:r>
          <a:endParaRPr lang="en-US" sz="1100" kern="1200" dirty="0"/>
        </a:p>
      </dsp:txBody>
      <dsp:txXfrm>
        <a:off x="3291839" y="3677171"/>
        <a:ext cx="4633146" cy="609227"/>
      </dsp:txXfrm>
    </dsp:sp>
    <dsp:sp modelId="{8DC5D357-99D2-4CEC-9138-B675F3B22647}">
      <dsp:nvSpPr>
        <dsp:cNvPr id="0" name=""/>
        <dsp:cNvSpPr/>
      </dsp:nvSpPr>
      <dsp:spPr>
        <a:xfrm>
          <a:off x="0" y="3575633"/>
          <a:ext cx="3291840" cy="812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X Zone</a:t>
          </a:r>
          <a:endParaRPr lang="en-US" sz="2300" kern="1200" dirty="0"/>
        </a:p>
      </dsp:txBody>
      <dsp:txXfrm>
        <a:off x="39653" y="3615286"/>
        <a:ext cx="3212534" cy="732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3F14A-1710-46DE-8E38-03552FA742D0}">
      <dsp:nvSpPr>
        <dsp:cNvPr id="0" name=""/>
        <dsp:cNvSpPr/>
      </dsp:nvSpPr>
      <dsp:spPr>
        <a:xfrm>
          <a:off x="4989797" y="1001968"/>
          <a:ext cx="962497" cy="45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5"/>
              </a:lnTo>
              <a:lnTo>
                <a:pt x="962497" y="312155"/>
              </a:lnTo>
              <a:lnTo>
                <a:pt x="962497" y="458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EECD4-95C6-4512-84EA-A6996FED2C07}">
      <dsp:nvSpPr>
        <dsp:cNvPr id="0" name=""/>
        <dsp:cNvSpPr/>
      </dsp:nvSpPr>
      <dsp:spPr>
        <a:xfrm>
          <a:off x="5952295" y="3918336"/>
          <a:ext cx="962497" cy="45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5"/>
              </a:lnTo>
              <a:lnTo>
                <a:pt x="962497" y="312155"/>
              </a:lnTo>
              <a:lnTo>
                <a:pt x="962497" y="45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C105C-3B46-4A7D-8AB1-2F8E90CF1D11}">
      <dsp:nvSpPr>
        <dsp:cNvPr id="0" name=""/>
        <dsp:cNvSpPr/>
      </dsp:nvSpPr>
      <dsp:spPr>
        <a:xfrm>
          <a:off x="4989797" y="3918336"/>
          <a:ext cx="962497" cy="458061"/>
        </a:xfrm>
        <a:custGeom>
          <a:avLst/>
          <a:gdLst/>
          <a:ahLst/>
          <a:cxnLst/>
          <a:rect l="0" t="0" r="0" b="0"/>
          <a:pathLst>
            <a:path>
              <a:moveTo>
                <a:pt x="962497" y="0"/>
              </a:moveTo>
              <a:lnTo>
                <a:pt x="962497" y="312155"/>
              </a:lnTo>
              <a:lnTo>
                <a:pt x="0" y="312155"/>
              </a:lnTo>
              <a:lnTo>
                <a:pt x="0" y="45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675E-8E96-43DB-840C-31D1C63D9A3F}">
      <dsp:nvSpPr>
        <dsp:cNvPr id="0" name=""/>
        <dsp:cNvSpPr/>
      </dsp:nvSpPr>
      <dsp:spPr>
        <a:xfrm>
          <a:off x="4027300" y="2460152"/>
          <a:ext cx="1924995" cy="45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5"/>
              </a:lnTo>
              <a:lnTo>
                <a:pt x="1924995" y="312155"/>
              </a:lnTo>
              <a:lnTo>
                <a:pt x="1924995" y="45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946E7-884D-415A-B866-8662D472D8DC}">
      <dsp:nvSpPr>
        <dsp:cNvPr id="0" name=""/>
        <dsp:cNvSpPr/>
      </dsp:nvSpPr>
      <dsp:spPr>
        <a:xfrm>
          <a:off x="2102305" y="3918336"/>
          <a:ext cx="962497" cy="458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55"/>
              </a:lnTo>
              <a:lnTo>
                <a:pt x="962497" y="312155"/>
              </a:lnTo>
              <a:lnTo>
                <a:pt x="962497" y="45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C8AAF-E629-4E93-9EEE-73A39C3538A5}">
      <dsp:nvSpPr>
        <dsp:cNvPr id="0" name=""/>
        <dsp:cNvSpPr/>
      </dsp:nvSpPr>
      <dsp:spPr>
        <a:xfrm>
          <a:off x="1139807" y="3918336"/>
          <a:ext cx="962497" cy="458061"/>
        </a:xfrm>
        <a:custGeom>
          <a:avLst/>
          <a:gdLst/>
          <a:ahLst/>
          <a:cxnLst/>
          <a:rect l="0" t="0" r="0" b="0"/>
          <a:pathLst>
            <a:path>
              <a:moveTo>
                <a:pt x="962497" y="0"/>
              </a:moveTo>
              <a:lnTo>
                <a:pt x="962497" y="312155"/>
              </a:lnTo>
              <a:lnTo>
                <a:pt x="0" y="312155"/>
              </a:lnTo>
              <a:lnTo>
                <a:pt x="0" y="45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EF493-8CBE-42EF-A6F5-C46EA5996518}">
      <dsp:nvSpPr>
        <dsp:cNvPr id="0" name=""/>
        <dsp:cNvSpPr/>
      </dsp:nvSpPr>
      <dsp:spPr>
        <a:xfrm>
          <a:off x="2102305" y="2460152"/>
          <a:ext cx="1924995" cy="458061"/>
        </a:xfrm>
        <a:custGeom>
          <a:avLst/>
          <a:gdLst/>
          <a:ahLst/>
          <a:cxnLst/>
          <a:rect l="0" t="0" r="0" b="0"/>
          <a:pathLst>
            <a:path>
              <a:moveTo>
                <a:pt x="1924995" y="0"/>
              </a:moveTo>
              <a:lnTo>
                <a:pt x="1924995" y="312155"/>
              </a:lnTo>
              <a:lnTo>
                <a:pt x="0" y="312155"/>
              </a:lnTo>
              <a:lnTo>
                <a:pt x="0" y="458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10562-2962-4ADF-B0A6-0D15A5676271}">
      <dsp:nvSpPr>
        <dsp:cNvPr id="0" name=""/>
        <dsp:cNvSpPr/>
      </dsp:nvSpPr>
      <dsp:spPr>
        <a:xfrm>
          <a:off x="4027300" y="1001968"/>
          <a:ext cx="962497" cy="458061"/>
        </a:xfrm>
        <a:custGeom>
          <a:avLst/>
          <a:gdLst/>
          <a:ahLst/>
          <a:cxnLst/>
          <a:rect l="0" t="0" r="0" b="0"/>
          <a:pathLst>
            <a:path>
              <a:moveTo>
                <a:pt x="962497" y="0"/>
              </a:moveTo>
              <a:lnTo>
                <a:pt x="962497" y="312155"/>
              </a:lnTo>
              <a:lnTo>
                <a:pt x="0" y="312155"/>
              </a:lnTo>
              <a:lnTo>
                <a:pt x="0" y="458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613B0-4F1B-4B7A-A5C4-B88E88253F72}">
      <dsp:nvSpPr>
        <dsp:cNvPr id="0" name=""/>
        <dsp:cNvSpPr/>
      </dsp:nvSpPr>
      <dsp:spPr>
        <a:xfrm>
          <a:off x="4202299" y="1846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E4D54-2E16-413B-9577-51053B8C5323}">
      <dsp:nvSpPr>
        <dsp:cNvPr id="0" name=""/>
        <dsp:cNvSpPr/>
      </dsp:nvSpPr>
      <dsp:spPr>
        <a:xfrm>
          <a:off x="4377299" y="168095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/>
            <a:t>Losses</a:t>
          </a:r>
          <a:endParaRPr lang="en-US" sz="2100" kern="1200" dirty="0"/>
        </a:p>
      </dsp:txBody>
      <dsp:txXfrm>
        <a:off x="4406592" y="197388"/>
        <a:ext cx="1516409" cy="941536"/>
      </dsp:txXfrm>
    </dsp:sp>
    <dsp:sp modelId="{5E530AC1-BE64-47F1-BB47-C27EF3A36287}">
      <dsp:nvSpPr>
        <dsp:cNvPr id="0" name=""/>
        <dsp:cNvSpPr/>
      </dsp:nvSpPr>
      <dsp:spPr>
        <a:xfrm>
          <a:off x="3239802" y="1460030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55FAC-01E1-4C65-8D36-9E660FBE8AAC}">
      <dsp:nvSpPr>
        <dsp:cNvPr id="0" name=""/>
        <dsp:cNvSpPr/>
      </dsp:nvSpPr>
      <dsp:spPr>
        <a:xfrm>
          <a:off x="3414801" y="1626279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Tangible </a:t>
          </a:r>
          <a:r>
            <a:rPr lang="fr-FR" sz="2100" kern="1200" dirty="0" err="1" smtClean="0"/>
            <a:t>losses</a:t>
          </a:r>
          <a:endParaRPr lang="en-US" sz="2100" kern="1200" dirty="0"/>
        </a:p>
      </dsp:txBody>
      <dsp:txXfrm>
        <a:off x="3444094" y="1655572"/>
        <a:ext cx="1516409" cy="941536"/>
      </dsp:txXfrm>
    </dsp:sp>
    <dsp:sp modelId="{8D67DAE2-874C-4676-AFB3-E5BC21D4D8A9}">
      <dsp:nvSpPr>
        <dsp:cNvPr id="0" name=""/>
        <dsp:cNvSpPr/>
      </dsp:nvSpPr>
      <dsp:spPr>
        <a:xfrm>
          <a:off x="1314807" y="2918213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0910A-285C-4529-AFDD-182DA652BE66}">
      <dsp:nvSpPr>
        <dsp:cNvPr id="0" name=""/>
        <dsp:cNvSpPr/>
      </dsp:nvSpPr>
      <dsp:spPr>
        <a:xfrm>
          <a:off x="1489806" y="3084463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Direct </a:t>
          </a:r>
          <a:endParaRPr lang="en-US" sz="2100" kern="1200" dirty="0"/>
        </a:p>
      </dsp:txBody>
      <dsp:txXfrm>
        <a:off x="1519099" y="3113756"/>
        <a:ext cx="1516409" cy="941536"/>
      </dsp:txXfrm>
    </dsp:sp>
    <dsp:sp modelId="{5C7569C2-3C4A-4643-BF9B-1D08309B5FFD}">
      <dsp:nvSpPr>
        <dsp:cNvPr id="0" name=""/>
        <dsp:cNvSpPr/>
      </dsp:nvSpPr>
      <dsp:spPr>
        <a:xfrm>
          <a:off x="352309" y="4376397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C71ED-A8AB-4FBE-8E98-69F87823B431}">
      <dsp:nvSpPr>
        <dsp:cNvPr id="0" name=""/>
        <dsp:cNvSpPr/>
      </dsp:nvSpPr>
      <dsp:spPr>
        <a:xfrm>
          <a:off x="527309" y="4542647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Structure</a:t>
          </a:r>
          <a:endParaRPr lang="en-US" sz="2100" kern="1200" dirty="0"/>
        </a:p>
      </dsp:txBody>
      <dsp:txXfrm>
        <a:off x="556602" y="4571940"/>
        <a:ext cx="1516409" cy="941536"/>
      </dsp:txXfrm>
    </dsp:sp>
    <dsp:sp modelId="{997174AB-D570-413F-99A3-C8031DABCE01}">
      <dsp:nvSpPr>
        <dsp:cNvPr id="0" name=""/>
        <dsp:cNvSpPr/>
      </dsp:nvSpPr>
      <dsp:spPr>
        <a:xfrm>
          <a:off x="2277304" y="4376397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6B9CE-3B46-47ED-90AD-721C10E8A976}">
      <dsp:nvSpPr>
        <dsp:cNvPr id="0" name=""/>
        <dsp:cNvSpPr/>
      </dsp:nvSpPr>
      <dsp:spPr>
        <a:xfrm>
          <a:off x="2452304" y="4542647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Inventories</a:t>
          </a:r>
          <a:endParaRPr lang="en-US" sz="2100" kern="1200" dirty="0"/>
        </a:p>
      </dsp:txBody>
      <dsp:txXfrm>
        <a:off x="2481597" y="4571940"/>
        <a:ext cx="1516409" cy="941536"/>
      </dsp:txXfrm>
    </dsp:sp>
    <dsp:sp modelId="{8EAA968E-EC2A-4DDA-A14B-606F3DD70BEF}">
      <dsp:nvSpPr>
        <dsp:cNvPr id="0" name=""/>
        <dsp:cNvSpPr/>
      </dsp:nvSpPr>
      <dsp:spPr>
        <a:xfrm>
          <a:off x="5164797" y="2918213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112D6-290C-4FEC-92ED-9A7F1D764DF2}">
      <dsp:nvSpPr>
        <dsp:cNvPr id="0" name=""/>
        <dsp:cNvSpPr/>
      </dsp:nvSpPr>
      <dsp:spPr>
        <a:xfrm>
          <a:off x="5339796" y="3084463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Indirect</a:t>
          </a:r>
          <a:endParaRPr lang="en-US" sz="2100" kern="1200" dirty="0"/>
        </a:p>
      </dsp:txBody>
      <dsp:txXfrm>
        <a:off x="5369089" y="3113756"/>
        <a:ext cx="1516409" cy="941536"/>
      </dsp:txXfrm>
    </dsp:sp>
    <dsp:sp modelId="{0646E68E-D44C-4174-90E0-6560BE65CA1F}">
      <dsp:nvSpPr>
        <dsp:cNvPr id="0" name=""/>
        <dsp:cNvSpPr/>
      </dsp:nvSpPr>
      <dsp:spPr>
        <a:xfrm>
          <a:off x="4202299" y="4376397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17B57-C58C-44D6-9C70-3A67C6C74C1A}">
      <dsp:nvSpPr>
        <dsp:cNvPr id="0" name=""/>
        <dsp:cNvSpPr/>
      </dsp:nvSpPr>
      <dsp:spPr>
        <a:xfrm>
          <a:off x="4377299" y="4542647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 smtClean="0"/>
            <a:t>Loss</a:t>
          </a:r>
          <a:r>
            <a:rPr lang="fr-FR" sz="2100" kern="1200" dirty="0" smtClean="0"/>
            <a:t> of production</a:t>
          </a:r>
          <a:endParaRPr lang="en-US" sz="2100" kern="1200" dirty="0"/>
        </a:p>
      </dsp:txBody>
      <dsp:txXfrm>
        <a:off x="4406592" y="4571940"/>
        <a:ext cx="1516409" cy="941536"/>
      </dsp:txXfrm>
    </dsp:sp>
    <dsp:sp modelId="{7FDAB0AF-FBF3-4065-BB51-B31FB82DD81E}">
      <dsp:nvSpPr>
        <dsp:cNvPr id="0" name=""/>
        <dsp:cNvSpPr/>
      </dsp:nvSpPr>
      <dsp:spPr>
        <a:xfrm>
          <a:off x="6127294" y="4376397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38144-C05F-4827-9157-010F448A42E8}">
      <dsp:nvSpPr>
        <dsp:cNvPr id="0" name=""/>
        <dsp:cNvSpPr/>
      </dsp:nvSpPr>
      <dsp:spPr>
        <a:xfrm>
          <a:off x="6302294" y="4542647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Clean up</a:t>
          </a:r>
          <a:endParaRPr lang="en-US" sz="2100" kern="1200" dirty="0"/>
        </a:p>
      </dsp:txBody>
      <dsp:txXfrm>
        <a:off x="6331587" y="4571940"/>
        <a:ext cx="1516409" cy="941536"/>
      </dsp:txXfrm>
    </dsp:sp>
    <dsp:sp modelId="{056DCF70-9851-466B-A255-8680E2A0CD13}">
      <dsp:nvSpPr>
        <dsp:cNvPr id="0" name=""/>
        <dsp:cNvSpPr/>
      </dsp:nvSpPr>
      <dsp:spPr>
        <a:xfrm>
          <a:off x="5164797" y="1460030"/>
          <a:ext cx="1574995" cy="1000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D4457-05A5-4C3A-8DAA-221E93EAEFFB}">
      <dsp:nvSpPr>
        <dsp:cNvPr id="0" name=""/>
        <dsp:cNvSpPr/>
      </dsp:nvSpPr>
      <dsp:spPr>
        <a:xfrm>
          <a:off x="5339796" y="1626279"/>
          <a:ext cx="1574995" cy="1000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Intangible </a:t>
          </a:r>
          <a:r>
            <a:rPr lang="fr-FR" sz="2100" kern="1200" dirty="0" err="1" smtClean="0"/>
            <a:t>losses</a:t>
          </a:r>
          <a:endParaRPr lang="en-US" sz="2100" kern="1200" dirty="0"/>
        </a:p>
      </dsp:txBody>
      <dsp:txXfrm>
        <a:off x="5369089" y="1655572"/>
        <a:ext cx="1516409" cy="9415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AD6A9-BA09-40E9-9EA6-BF1A10CF9FDC}">
      <dsp:nvSpPr>
        <dsp:cNvPr id="0" name=""/>
        <dsp:cNvSpPr/>
      </dsp:nvSpPr>
      <dsp:spPr>
        <a:xfrm rot="5400000">
          <a:off x="3621404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For buildings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For agriculture</a:t>
          </a:r>
          <a:endParaRPr lang="en-US" sz="2700" kern="1200" dirty="0"/>
        </a:p>
      </dsp:txBody>
      <dsp:txXfrm rot="-5400000">
        <a:off x="2194560" y="184101"/>
        <a:ext cx="3850293" cy="945456"/>
      </dsp:txXfrm>
    </dsp:sp>
    <dsp:sp modelId="{A050D058-7F79-49C9-8FA9-5D37E9DF7ABB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Flow </a:t>
          </a:r>
          <a:r>
            <a:rPr lang="fr-FR" sz="3500" kern="1200" dirty="0" err="1" smtClean="0"/>
            <a:t>velocity</a:t>
          </a:r>
          <a:endParaRPr lang="fr-FR" sz="3500" kern="1200" dirty="0" smtClean="0"/>
        </a:p>
      </dsp:txBody>
      <dsp:txXfrm>
        <a:off x="63934" y="65918"/>
        <a:ext cx="2066692" cy="1181819"/>
      </dsp:txXfrm>
    </dsp:sp>
    <dsp:sp modelId="{A528D437-AD2E-4869-80B1-0307F3FFC0EA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For buildings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For inventories</a:t>
          </a:r>
          <a:endParaRPr lang="en-US" sz="2700" kern="1200" dirty="0"/>
        </a:p>
      </dsp:txBody>
      <dsp:txXfrm rot="-5400000">
        <a:off x="2194561" y="1559271"/>
        <a:ext cx="3850293" cy="945456"/>
      </dsp:txXfrm>
    </dsp:sp>
    <dsp:sp modelId="{66A3A8FE-EED2-4F3E-818D-3CF10B3798F7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Flood </a:t>
          </a:r>
          <a:r>
            <a:rPr lang="fr-FR" sz="3500" kern="1200" dirty="0" err="1" smtClean="0"/>
            <a:t>depth</a:t>
          </a:r>
          <a:endParaRPr lang="en-US" sz="3500" kern="1200" dirty="0"/>
        </a:p>
      </dsp:txBody>
      <dsp:txXfrm>
        <a:off x="63934" y="1441090"/>
        <a:ext cx="2066692" cy="1181819"/>
      </dsp:txXfrm>
    </dsp:sp>
    <dsp:sp modelId="{D9C2FB25-D8F4-4724-81B6-73B6C4CAD299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smtClean="0"/>
            <a:t>For inventories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For buildings</a:t>
          </a:r>
          <a:endParaRPr lang="en-US" sz="2700" kern="1200" dirty="0"/>
        </a:p>
      </dsp:txBody>
      <dsp:txXfrm rot="-5400000">
        <a:off x="2194561" y="2934443"/>
        <a:ext cx="3850293" cy="945456"/>
      </dsp:txXfrm>
    </dsp:sp>
    <dsp:sp modelId="{AA07F79D-2EAD-4208-8FAA-47C41D5912D3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Flood </a:t>
          </a:r>
          <a:r>
            <a:rPr lang="fr-FR" sz="3500" kern="1200" dirty="0" err="1" smtClean="0"/>
            <a:t>duration</a:t>
          </a:r>
          <a:endParaRPr lang="en-US" sz="3500" kern="1200" dirty="0"/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7C36-D779-4E0D-A832-FABEE89AD3BD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DEFAE-DAE4-47F1-8062-14005E15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EFAE-DAE4-47F1-8062-14005E159A4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7F6E-9D84-4356-95F9-70F8E5995561}" type="datetime1">
              <a:rPr lang="en-US" smtClean="0"/>
              <a:t>11/16/2011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B609-F821-4BA4-AA82-623161691B3F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EFE9-19D1-44C5-AE07-66CD3E344B87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E0A-4A4F-48AC-9E4F-8B7FF091A71C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B1E9-1430-495B-B2F3-5DD8B14DEBBB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2FB9-981B-49FD-9106-5924C6E72BAE}" type="datetime1">
              <a:rPr lang="en-US" smtClean="0"/>
              <a:t>11/16/2011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A0E4-0582-4329-AC0F-3D691F9D7939}" type="datetime1">
              <a:rPr lang="en-US" smtClean="0"/>
              <a:t>11/16/2011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1F51-5AAB-4FDE-8058-2C57DD508969}" type="datetime1">
              <a:rPr lang="en-US" smtClean="0"/>
              <a:t>11/16/2011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DE14-6637-4B10-BD93-F76C8FB105FB}" type="datetime1">
              <a:rPr lang="en-US" smtClean="0"/>
              <a:t>11/16/2011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9F49-C5E2-4CB8-B29E-CE955ACB9CEF}" type="datetime1">
              <a:rPr lang="en-US" smtClean="0"/>
              <a:t>11/16/2011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7FE-B6DE-4A56-9CD3-9DE17AB80425}" type="datetime1">
              <a:rPr lang="en-US" smtClean="0"/>
              <a:t>11/16/2011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02D32A-CB6E-41D1-A5B2-C39A7365AE6F}" type="datetime1">
              <a:rPr lang="en-US" smtClean="0"/>
              <a:t>11/16/2011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606741-52A2-4632-B416-B76C95A7887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in Austin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Alexandre Martinez</a:t>
            </a:r>
          </a:p>
          <a:p>
            <a:endParaRPr lang="fr-FR" dirty="0" smtClean="0"/>
          </a:p>
          <a:p>
            <a:r>
              <a:rPr lang="en-US" sz="1800" i="1" dirty="0" smtClean="0"/>
              <a:t>November</a:t>
            </a:r>
            <a:r>
              <a:rPr lang="fr-FR" sz="1800" i="1" dirty="0" smtClean="0"/>
              <a:t>, 16</a:t>
            </a:r>
            <a:r>
              <a:rPr lang="fr-FR" sz="1100" i="1" dirty="0" smtClean="0"/>
              <a:t>th</a:t>
            </a:r>
            <a:r>
              <a:rPr lang="fr-FR" sz="1800" i="1" dirty="0" smtClean="0"/>
              <a:t> 2011</a:t>
            </a:r>
            <a:endParaRPr lang="en-US" sz="18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Vulnerability</a:t>
            </a:r>
            <a:endParaRPr lang="en-US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Vulnerability</a:t>
            </a:r>
            <a:r>
              <a:rPr lang="fr-FR" dirty="0" smtClean="0"/>
              <a:t>: Impact </a:t>
            </a:r>
            <a:r>
              <a:rPr lang="fr-FR" dirty="0" err="1" smtClean="0"/>
              <a:t>parameters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me 4"/>
          <p:cNvGraphicFramePr/>
          <p:nvPr/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: Computation of EAD.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12</a:t>
            </a:fld>
            <a:endParaRPr lang="en-US"/>
          </a:p>
        </p:txBody>
      </p:sp>
      <p:sp>
        <p:nvSpPr>
          <p:cNvPr id="7" name="Freeform 4" descr="20%"/>
          <p:cNvSpPr>
            <a:spLocks/>
          </p:cNvSpPr>
          <p:nvPr/>
        </p:nvSpPr>
        <p:spPr bwMode="auto">
          <a:xfrm>
            <a:off x="5236444" y="4862016"/>
            <a:ext cx="2752725" cy="1084263"/>
          </a:xfrm>
          <a:custGeom>
            <a:avLst/>
            <a:gdLst/>
            <a:ahLst/>
            <a:cxnLst>
              <a:cxn ang="0">
                <a:pos x="5" y="900"/>
              </a:cxn>
              <a:cxn ang="0">
                <a:pos x="236" y="905"/>
              </a:cxn>
              <a:cxn ang="0">
                <a:pos x="292" y="900"/>
              </a:cxn>
              <a:cxn ang="0">
                <a:pos x="447" y="905"/>
              </a:cxn>
              <a:cxn ang="0">
                <a:pos x="521" y="898"/>
              </a:cxn>
              <a:cxn ang="0">
                <a:pos x="585" y="903"/>
              </a:cxn>
              <a:cxn ang="0">
                <a:pos x="658" y="897"/>
              </a:cxn>
              <a:cxn ang="0">
                <a:pos x="959" y="902"/>
              </a:cxn>
              <a:cxn ang="0">
                <a:pos x="1053" y="898"/>
              </a:cxn>
              <a:cxn ang="0">
                <a:pos x="1290" y="898"/>
              </a:cxn>
              <a:cxn ang="0">
                <a:pos x="1290" y="658"/>
              </a:cxn>
              <a:cxn ang="0">
                <a:pos x="1295" y="383"/>
              </a:cxn>
              <a:cxn ang="0">
                <a:pos x="1300" y="84"/>
              </a:cxn>
              <a:cxn ang="0">
                <a:pos x="1293" y="54"/>
              </a:cxn>
              <a:cxn ang="0">
                <a:pos x="1292" y="4"/>
              </a:cxn>
              <a:cxn ang="0">
                <a:pos x="1285" y="12"/>
              </a:cxn>
              <a:cxn ang="0">
                <a:pos x="1277" y="25"/>
              </a:cxn>
              <a:cxn ang="0">
                <a:pos x="1242" y="74"/>
              </a:cxn>
              <a:cxn ang="0">
                <a:pos x="1234" y="94"/>
              </a:cxn>
              <a:cxn ang="0">
                <a:pos x="1221" y="116"/>
              </a:cxn>
              <a:cxn ang="0">
                <a:pos x="1213" y="134"/>
              </a:cxn>
              <a:cxn ang="0">
                <a:pos x="1199" y="162"/>
              </a:cxn>
              <a:cxn ang="0">
                <a:pos x="1191" y="174"/>
              </a:cxn>
              <a:cxn ang="0">
                <a:pos x="1173" y="202"/>
              </a:cxn>
              <a:cxn ang="0">
                <a:pos x="1146" y="244"/>
              </a:cxn>
              <a:cxn ang="0">
                <a:pos x="1130" y="266"/>
              </a:cxn>
              <a:cxn ang="0">
                <a:pos x="1093" y="302"/>
              </a:cxn>
              <a:cxn ang="0">
                <a:pos x="1077" y="321"/>
              </a:cxn>
              <a:cxn ang="0">
                <a:pos x="1061" y="343"/>
              </a:cxn>
              <a:cxn ang="0">
                <a:pos x="989" y="407"/>
              </a:cxn>
              <a:cxn ang="0">
                <a:pos x="959" y="433"/>
              </a:cxn>
              <a:cxn ang="0">
                <a:pos x="932" y="462"/>
              </a:cxn>
              <a:cxn ang="0">
                <a:pos x="917" y="471"/>
              </a:cxn>
              <a:cxn ang="0">
                <a:pos x="855" y="516"/>
              </a:cxn>
              <a:cxn ang="0">
                <a:pos x="833" y="532"/>
              </a:cxn>
              <a:cxn ang="0">
                <a:pos x="825" y="538"/>
              </a:cxn>
              <a:cxn ang="0">
                <a:pos x="789" y="564"/>
              </a:cxn>
              <a:cxn ang="0">
                <a:pos x="773" y="575"/>
              </a:cxn>
              <a:cxn ang="0">
                <a:pos x="722" y="602"/>
              </a:cxn>
              <a:cxn ang="0">
                <a:pos x="671" y="626"/>
              </a:cxn>
              <a:cxn ang="0">
                <a:pos x="621" y="642"/>
              </a:cxn>
              <a:cxn ang="0">
                <a:pos x="599" y="650"/>
              </a:cxn>
              <a:cxn ang="0">
                <a:pos x="557" y="682"/>
              </a:cxn>
              <a:cxn ang="0">
                <a:pos x="514" y="702"/>
              </a:cxn>
              <a:cxn ang="0">
                <a:pos x="492" y="714"/>
              </a:cxn>
              <a:cxn ang="0">
                <a:pos x="428" y="732"/>
              </a:cxn>
              <a:cxn ang="0">
                <a:pos x="383" y="746"/>
              </a:cxn>
              <a:cxn ang="0">
                <a:pos x="367" y="751"/>
              </a:cxn>
              <a:cxn ang="0">
                <a:pos x="335" y="759"/>
              </a:cxn>
              <a:cxn ang="0">
                <a:pos x="284" y="783"/>
              </a:cxn>
              <a:cxn ang="0">
                <a:pos x="245" y="794"/>
              </a:cxn>
              <a:cxn ang="0">
                <a:pos x="204" y="810"/>
              </a:cxn>
              <a:cxn ang="0">
                <a:pos x="181" y="823"/>
              </a:cxn>
              <a:cxn ang="0">
                <a:pos x="121" y="847"/>
              </a:cxn>
              <a:cxn ang="0">
                <a:pos x="61" y="855"/>
              </a:cxn>
              <a:cxn ang="0">
                <a:pos x="37" y="871"/>
              </a:cxn>
              <a:cxn ang="0">
                <a:pos x="21" y="882"/>
              </a:cxn>
              <a:cxn ang="0">
                <a:pos x="9" y="890"/>
              </a:cxn>
              <a:cxn ang="0">
                <a:pos x="5" y="900"/>
              </a:cxn>
            </a:cxnLst>
            <a:rect l="0" t="0" r="r" b="b"/>
            <a:pathLst>
              <a:path w="1300" h="911">
                <a:moveTo>
                  <a:pt x="5" y="900"/>
                </a:moveTo>
                <a:cubicBezTo>
                  <a:pt x="104" y="901"/>
                  <a:pt x="155" y="900"/>
                  <a:pt x="236" y="905"/>
                </a:cubicBezTo>
                <a:cubicBezTo>
                  <a:pt x="257" y="904"/>
                  <a:pt x="273" y="904"/>
                  <a:pt x="292" y="900"/>
                </a:cubicBezTo>
                <a:cubicBezTo>
                  <a:pt x="346" y="901"/>
                  <a:pt x="395" y="901"/>
                  <a:pt x="447" y="905"/>
                </a:cubicBezTo>
                <a:cubicBezTo>
                  <a:pt x="472" y="904"/>
                  <a:pt x="497" y="905"/>
                  <a:pt x="521" y="898"/>
                </a:cubicBezTo>
                <a:cubicBezTo>
                  <a:pt x="542" y="900"/>
                  <a:pt x="564" y="902"/>
                  <a:pt x="585" y="903"/>
                </a:cubicBezTo>
                <a:cubicBezTo>
                  <a:pt x="615" y="902"/>
                  <a:pt x="632" y="902"/>
                  <a:pt x="658" y="897"/>
                </a:cubicBezTo>
                <a:cubicBezTo>
                  <a:pt x="761" y="898"/>
                  <a:pt x="852" y="901"/>
                  <a:pt x="959" y="902"/>
                </a:cubicBezTo>
                <a:cubicBezTo>
                  <a:pt x="991" y="905"/>
                  <a:pt x="1022" y="903"/>
                  <a:pt x="1053" y="898"/>
                </a:cubicBezTo>
                <a:cubicBezTo>
                  <a:pt x="1097" y="899"/>
                  <a:pt x="1282" y="911"/>
                  <a:pt x="1290" y="898"/>
                </a:cubicBezTo>
                <a:cubicBezTo>
                  <a:pt x="1297" y="819"/>
                  <a:pt x="1295" y="737"/>
                  <a:pt x="1290" y="658"/>
                </a:cubicBezTo>
                <a:cubicBezTo>
                  <a:pt x="1287" y="567"/>
                  <a:pt x="1288" y="474"/>
                  <a:pt x="1295" y="383"/>
                </a:cubicBezTo>
                <a:cubicBezTo>
                  <a:pt x="1296" y="283"/>
                  <a:pt x="1282" y="182"/>
                  <a:pt x="1300" y="84"/>
                </a:cubicBezTo>
                <a:cubicBezTo>
                  <a:pt x="1299" y="72"/>
                  <a:pt x="1298" y="64"/>
                  <a:pt x="1293" y="54"/>
                </a:cubicBezTo>
                <a:cubicBezTo>
                  <a:pt x="1293" y="37"/>
                  <a:pt x="1294" y="21"/>
                  <a:pt x="1292" y="4"/>
                </a:cubicBezTo>
                <a:cubicBezTo>
                  <a:pt x="1292" y="0"/>
                  <a:pt x="1286" y="9"/>
                  <a:pt x="1285" y="12"/>
                </a:cubicBezTo>
                <a:cubicBezTo>
                  <a:pt x="1283" y="18"/>
                  <a:pt x="1282" y="21"/>
                  <a:pt x="1277" y="25"/>
                </a:cubicBezTo>
                <a:cubicBezTo>
                  <a:pt x="1267" y="42"/>
                  <a:pt x="1254" y="58"/>
                  <a:pt x="1242" y="74"/>
                </a:cubicBezTo>
                <a:cubicBezTo>
                  <a:pt x="1241" y="81"/>
                  <a:pt x="1237" y="87"/>
                  <a:pt x="1234" y="94"/>
                </a:cubicBezTo>
                <a:cubicBezTo>
                  <a:pt x="1233" y="103"/>
                  <a:pt x="1229" y="112"/>
                  <a:pt x="1221" y="116"/>
                </a:cubicBezTo>
                <a:cubicBezTo>
                  <a:pt x="1220" y="122"/>
                  <a:pt x="1213" y="134"/>
                  <a:pt x="1213" y="134"/>
                </a:cubicBezTo>
                <a:cubicBezTo>
                  <a:pt x="1211" y="145"/>
                  <a:pt x="1206" y="153"/>
                  <a:pt x="1199" y="162"/>
                </a:cubicBezTo>
                <a:cubicBezTo>
                  <a:pt x="1196" y="166"/>
                  <a:pt x="1191" y="174"/>
                  <a:pt x="1191" y="174"/>
                </a:cubicBezTo>
                <a:cubicBezTo>
                  <a:pt x="1188" y="183"/>
                  <a:pt x="1181" y="196"/>
                  <a:pt x="1173" y="202"/>
                </a:cubicBezTo>
                <a:cubicBezTo>
                  <a:pt x="1168" y="215"/>
                  <a:pt x="1158" y="237"/>
                  <a:pt x="1146" y="244"/>
                </a:cubicBezTo>
                <a:cubicBezTo>
                  <a:pt x="1145" y="251"/>
                  <a:pt x="1136" y="262"/>
                  <a:pt x="1130" y="266"/>
                </a:cubicBezTo>
                <a:cubicBezTo>
                  <a:pt x="1119" y="281"/>
                  <a:pt x="1106" y="289"/>
                  <a:pt x="1093" y="302"/>
                </a:cubicBezTo>
                <a:cubicBezTo>
                  <a:pt x="1087" y="308"/>
                  <a:pt x="1084" y="316"/>
                  <a:pt x="1077" y="321"/>
                </a:cubicBezTo>
                <a:cubicBezTo>
                  <a:pt x="1073" y="328"/>
                  <a:pt x="1067" y="338"/>
                  <a:pt x="1061" y="343"/>
                </a:cubicBezTo>
                <a:cubicBezTo>
                  <a:pt x="1045" y="371"/>
                  <a:pt x="1022" y="400"/>
                  <a:pt x="989" y="407"/>
                </a:cubicBezTo>
                <a:cubicBezTo>
                  <a:pt x="978" y="415"/>
                  <a:pt x="970" y="426"/>
                  <a:pt x="959" y="433"/>
                </a:cubicBezTo>
                <a:cubicBezTo>
                  <a:pt x="954" y="441"/>
                  <a:pt x="940" y="456"/>
                  <a:pt x="932" y="462"/>
                </a:cubicBezTo>
                <a:cubicBezTo>
                  <a:pt x="927" y="466"/>
                  <a:pt x="917" y="471"/>
                  <a:pt x="917" y="471"/>
                </a:cubicBezTo>
                <a:cubicBezTo>
                  <a:pt x="907" y="488"/>
                  <a:pt x="873" y="506"/>
                  <a:pt x="855" y="516"/>
                </a:cubicBezTo>
                <a:cubicBezTo>
                  <a:pt x="846" y="521"/>
                  <a:pt x="841" y="526"/>
                  <a:pt x="833" y="532"/>
                </a:cubicBezTo>
                <a:cubicBezTo>
                  <a:pt x="830" y="534"/>
                  <a:pt x="825" y="538"/>
                  <a:pt x="825" y="538"/>
                </a:cubicBezTo>
                <a:cubicBezTo>
                  <a:pt x="819" y="549"/>
                  <a:pt x="799" y="556"/>
                  <a:pt x="789" y="564"/>
                </a:cubicBezTo>
                <a:cubicBezTo>
                  <a:pt x="784" y="568"/>
                  <a:pt x="779" y="574"/>
                  <a:pt x="773" y="575"/>
                </a:cubicBezTo>
                <a:cubicBezTo>
                  <a:pt x="760" y="585"/>
                  <a:pt x="738" y="599"/>
                  <a:pt x="722" y="602"/>
                </a:cubicBezTo>
                <a:cubicBezTo>
                  <a:pt x="716" y="610"/>
                  <a:pt x="682" y="625"/>
                  <a:pt x="671" y="626"/>
                </a:cubicBezTo>
                <a:cubicBezTo>
                  <a:pt x="658" y="635"/>
                  <a:pt x="636" y="640"/>
                  <a:pt x="621" y="642"/>
                </a:cubicBezTo>
                <a:cubicBezTo>
                  <a:pt x="613" y="645"/>
                  <a:pt x="607" y="648"/>
                  <a:pt x="599" y="650"/>
                </a:cubicBezTo>
                <a:cubicBezTo>
                  <a:pt x="589" y="663"/>
                  <a:pt x="571" y="674"/>
                  <a:pt x="557" y="682"/>
                </a:cubicBezTo>
                <a:cubicBezTo>
                  <a:pt x="549" y="693"/>
                  <a:pt x="526" y="696"/>
                  <a:pt x="514" y="702"/>
                </a:cubicBezTo>
                <a:cubicBezTo>
                  <a:pt x="506" y="705"/>
                  <a:pt x="500" y="711"/>
                  <a:pt x="492" y="714"/>
                </a:cubicBezTo>
                <a:cubicBezTo>
                  <a:pt x="471" y="723"/>
                  <a:pt x="449" y="725"/>
                  <a:pt x="428" y="732"/>
                </a:cubicBezTo>
                <a:cubicBezTo>
                  <a:pt x="413" y="737"/>
                  <a:pt x="398" y="743"/>
                  <a:pt x="383" y="746"/>
                </a:cubicBezTo>
                <a:cubicBezTo>
                  <a:pt x="371" y="751"/>
                  <a:pt x="377" y="749"/>
                  <a:pt x="367" y="751"/>
                </a:cubicBezTo>
                <a:cubicBezTo>
                  <a:pt x="357" y="755"/>
                  <a:pt x="346" y="757"/>
                  <a:pt x="335" y="759"/>
                </a:cubicBezTo>
                <a:cubicBezTo>
                  <a:pt x="319" y="769"/>
                  <a:pt x="303" y="780"/>
                  <a:pt x="284" y="783"/>
                </a:cubicBezTo>
                <a:cubicBezTo>
                  <a:pt x="272" y="788"/>
                  <a:pt x="258" y="791"/>
                  <a:pt x="245" y="794"/>
                </a:cubicBezTo>
                <a:cubicBezTo>
                  <a:pt x="237" y="802"/>
                  <a:pt x="215" y="808"/>
                  <a:pt x="204" y="810"/>
                </a:cubicBezTo>
                <a:cubicBezTo>
                  <a:pt x="199" y="817"/>
                  <a:pt x="189" y="819"/>
                  <a:pt x="181" y="823"/>
                </a:cubicBezTo>
                <a:cubicBezTo>
                  <a:pt x="159" y="835"/>
                  <a:pt x="146" y="845"/>
                  <a:pt x="121" y="847"/>
                </a:cubicBezTo>
                <a:cubicBezTo>
                  <a:pt x="101" y="850"/>
                  <a:pt x="81" y="852"/>
                  <a:pt x="61" y="855"/>
                </a:cubicBezTo>
                <a:cubicBezTo>
                  <a:pt x="52" y="861"/>
                  <a:pt x="47" y="867"/>
                  <a:pt x="37" y="871"/>
                </a:cubicBezTo>
                <a:cubicBezTo>
                  <a:pt x="31" y="878"/>
                  <a:pt x="29" y="880"/>
                  <a:pt x="21" y="882"/>
                </a:cubicBezTo>
                <a:cubicBezTo>
                  <a:pt x="17" y="887"/>
                  <a:pt x="14" y="886"/>
                  <a:pt x="9" y="890"/>
                </a:cubicBezTo>
                <a:cubicBezTo>
                  <a:pt x="6" y="896"/>
                  <a:pt x="0" y="895"/>
                  <a:pt x="5" y="900"/>
                </a:cubicBezTo>
                <a:close/>
              </a:path>
            </a:pathLst>
          </a:custGeom>
          <a:pattFill prst="pct20">
            <a:fgClr>
              <a:schemeClr val="tx2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75656" y="2121991"/>
            <a:ext cx="27432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8269" y="3680916"/>
            <a:ext cx="969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Stage (H)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16200000">
            <a:off x="464418" y="2476004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Discharge (Q)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274544" y="2114054"/>
            <a:ext cx="27432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5376144" y="2425204"/>
            <a:ext cx="2454275" cy="1060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972919" y="3642816"/>
            <a:ext cx="240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Exceedance Probability (p)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6200000">
            <a:off x="4223618" y="2680792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Discharge (Q)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75656" y="4379416"/>
            <a:ext cx="27432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288456" y="5909766"/>
            <a:ext cx="96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Stage (H)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16200000">
            <a:off x="657300" y="4654847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Damage (D)</a:t>
            </a:r>
          </a:p>
          <a:p>
            <a:endParaRPr lang="en-US" sz="1600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 flipH="1" flipV="1">
            <a:off x="1475656" y="4481016"/>
            <a:ext cx="2743200" cy="1422400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157" y="621"/>
              </a:cxn>
              <a:cxn ang="0">
                <a:pos x="304" y="474"/>
              </a:cxn>
              <a:cxn ang="0">
                <a:pos x="490" y="327"/>
              </a:cxn>
              <a:cxn ang="0">
                <a:pos x="688" y="231"/>
              </a:cxn>
              <a:cxn ang="0">
                <a:pos x="925" y="141"/>
              </a:cxn>
              <a:cxn ang="0">
                <a:pos x="1219" y="39"/>
              </a:cxn>
              <a:cxn ang="0">
                <a:pos x="1302" y="0"/>
              </a:cxn>
            </a:cxnLst>
            <a:rect l="0" t="0" r="r" b="b"/>
            <a:pathLst>
              <a:path w="1302" h="858">
                <a:moveTo>
                  <a:pt x="0" y="858"/>
                </a:moveTo>
                <a:cubicBezTo>
                  <a:pt x="53" y="771"/>
                  <a:pt x="106" y="685"/>
                  <a:pt x="157" y="621"/>
                </a:cubicBezTo>
                <a:cubicBezTo>
                  <a:pt x="208" y="557"/>
                  <a:pt x="249" y="523"/>
                  <a:pt x="304" y="474"/>
                </a:cubicBezTo>
                <a:cubicBezTo>
                  <a:pt x="359" y="425"/>
                  <a:pt x="426" y="367"/>
                  <a:pt x="490" y="327"/>
                </a:cubicBezTo>
                <a:cubicBezTo>
                  <a:pt x="554" y="287"/>
                  <a:pt x="616" y="262"/>
                  <a:pt x="688" y="231"/>
                </a:cubicBezTo>
                <a:cubicBezTo>
                  <a:pt x="760" y="200"/>
                  <a:pt x="836" y="173"/>
                  <a:pt x="925" y="141"/>
                </a:cubicBezTo>
                <a:cubicBezTo>
                  <a:pt x="1014" y="109"/>
                  <a:pt x="1156" y="62"/>
                  <a:pt x="1219" y="39"/>
                </a:cubicBezTo>
                <a:cubicBezTo>
                  <a:pt x="1282" y="16"/>
                  <a:pt x="1292" y="8"/>
                  <a:pt x="130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222156" y="4392116"/>
            <a:ext cx="27432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31656" y="5943104"/>
            <a:ext cx="2401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Exceedance Probability (p)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 rot="16200000">
            <a:off x="4294262" y="4804073"/>
            <a:ext cx="1195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Damage (D)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1475656" y="2564904"/>
            <a:ext cx="2743200" cy="1116012"/>
          </a:xfrm>
          <a:custGeom>
            <a:avLst/>
            <a:gdLst/>
            <a:ahLst/>
            <a:cxnLst>
              <a:cxn ang="0">
                <a:pos x="0" y="938"/>
              </a:cxn>
              <a:cxn ang="0">
                <a:pos x="125" y="685"/>
              </a:cxn>
              <a:cxn ang="0">
                <a:pos x="285" y="468"/>
              </a:cxn>
              <a:cxn ang="0">
                <a:pos x="541" y="256"/>
              </a:cxn>
              <a:cxn ang="0">
                <a:pos x="790" y="148"/>
              </a:cxn>
              <a:cxn ang="0">
                <a:pos x="989" y="77"/>
              </a:cxn>
              <a:cxn ang="0">
                <a:pos x="1155" y="26"/>
              </a:cxn>
              <a:cxn ang="0">
                <a:pos x="1296" y="0"/>
              </a:cxn>
            </a:cxnLst>
            <a:rect l="0" t="0" r="r" b="b"/>
            <a:pathLst>
              <a:path w="1296" h="938">
                <a:moveTo>
                  <a:pt x="0" y="938"/>
                </a:moveTo>
                <a:cubicBezTo>
                  <a:pt x="39" y="850"/>
                  <a:pt x="78" y="763"/>
                  <a:pt x="125" y="685"/>
                </a:cubicBezTo>
                <a:cubicBezTo>
                  <a:pt x="172" y="607"/>
                  <a:pt x="216" y="539"/>
                  <a:pt x="285" y="468"/>
                </a:cubicBezTo>
                <a:cubicBezTo>
                  <a:pt x="354" y="397"/>
                  <a:pt x="457" y="309"/>
                  <a:pt x="541" y="256"/>
                </a:cubicBezTo>
                <a:cubicBezTo>
                  <a:pt x="625" y="203"/>
                  <a:pt x="715" y="178"/>
                  <a:pt x="790" y="148"/>
                </a:cubicBezTo>
                <a:cubicBezTo>
                  <a:pt x="865" y="118"/>
                  <a:pt x="928" y="97"/>
                  <a:pt x="989" y="77"/>
                </a:cubicBezTo>
                <a:cubicBezTo>
                  <a:pt x="1050" y="57"/>
                  <a:pt x="1104" y="39"/>
                  <a:pt x="1155" y="26"/>
                </a:cubicBezTo>
                <a:cubicBezTo>
                  <a:pt x="1206" y="13"/>
                  <a:pt x="1272" y="4"/>
                  <a:pt x="129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 flipH="1" flipV="1">
            <a:off x="5234856" y="4857254"/>
            <a:ext cx="2743200" cy="1079500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157" y="621"/>
              </a:cxn>
              <a:cxn ang="0">
                <a:pos x="304" y="474"/>
              </a:cxn>
              <a:cxn ang="0">
                <a:pos x="490" y="327"/>
              </a:cxn>
              <a:cxn ang="0">
                <a:pos x="688" y="231"/>
              </a:cxn>
              <a:cxn ang="0">
                <a:pos x="925" y="141"/>
              </a:cxn>
              <a:cxn ang="0">
                <a:pos x="1219" y="39"/>
              </a:cxn>
              <a:cxn ang="0">
                <a:pos x="1302" y="0"/>
              </a:cxn>
            </a:cxnLst>
            <a:rect l="0" t="0" r="r" b="b"/>
            <a:pathLst>
              <a:path w="1302" h="858">
                <a:moveTo>
                  <a:pt x="0" y="858"/>
                </a:moveTo>
                <a:cubicBezTo>
                  <a:pt x="53" y="771"/>
                  <a:pt x="106" y="685"/>
                  <a:pt x="157" y="621"/>
                </a:cubicBezTo>
                <a:cubicBezTo>
                  <a:pt x="208" y="557"/>
                  <a:pt x="249" y="523"/>
                  <a:pt x="304" y="474"/>
                </a:cubicBezTo>
                <a:cubicBezTo>
                  <a:pt x="359" y="425"/>
                  <a:pt x="426" y="367"/>
                  <a:pt x="490" y="327"/>
                </a:cubicBezTo>
                <a:cubicBezTo>
                  <a:pt x="554" y="287"/>
                  <a:pt x="616" y="262"/>
                  <a:pt x="688" y="231"/>
                </a:cubicBezTo>
                <a:cubicBezTo>
                  <a:pt x="760" y="200"/>
                  <a:pt x="836" y="173"/>
                  <a:pt x="925" y="141"/>
                </a:cubicBezTo>
                <a:cubicBezTo>
                  <a:pt x="1014" y="109"/>
                  <a:pt x="1156" y="62"/>
                  <a:pt x="1219" y="39"/>
                </a:cubicBezTo>
                <a:cubicBezTo>
                  <a:pt x="1282" y="16"/>
                  <a:pt x="1292" y="8"/>
                  <a:pt x="130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6962056" y="2799854"/>
            <a:ext cx="0" cy="31432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2775819" y="2807791"/>
            <a:ext cx="41592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02806" y="2822079"/>
            <a:ext cx="12700" cy="2690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2796456" y="5501779"/>
            <a:ext cx="416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: Computation of EAD.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899592" y="2132856"/>
            <a:ext cx="3581400" cy="3089275"/>
            <a:chOff x="3168" y="1536"/>
            <a:chExt cx="2256" cy="1946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744" y="2112"/>
              <a:ext cx="1200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504" y="1536"/>
              <a:ext cx="1680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888" y="2256"/>
              <a:ext cx="240" cy="33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608" y="2256"/>
              <a:ext cx="240" cy="33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215" y="2736"/>
              <a:ext cx="288" cy="480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3168" y="3216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3168" y="2784"/>
              <a:ext cx="22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flipV="1">
              <a:off x="5184" y="2688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494" y="3194"/>
              <a:ext cx="17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First Floor Elevation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360" y="2784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168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h</a:t>
              </a:r>
            </a:p>
          </p:txBody>
        </p:sp>
      </p:grp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4932040" y="1700808"/>
          <a:ext cx="3810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231560" imgH="215640" progId="Equation.3">
                  <p:embed/>
                </p:oleObj>
              </mc:Choice>
              <mc:Fallback>
                <p:oleObj name="Equation" r:id="rId4" imgW="123156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808"/>
                        <a:ext cx="3810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220072" y="3212976"/>
            <a:ext cx="122413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Value of the building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48264" y="3212976"/>
            <a:ext cx="129614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Value of the content</a:t>
            </a:r>
            <a:endParaRPr lang="en-US" dirty="0"/>
          </a:p>
        </p:txBody>
      </p:sp>
      <p:cxnSp>
        <p:nvCxnSpPr>
          <p:cNvPr id="21" name="Connecteur droit avec flèche 20"/>
          <p:cNvCxnSpPr>
            <a:stCxn id="18" idx="0"/>
          </p:cNvCxnSpPr>
          <p:nvPr/>
        </p:nvCxnSpPr>
        <p:spPr>
          <a:xfrm flipV="1">
            <a:off x="5832140" y="2276872"/>
            <a:ext cx="82809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9" idx="0"/>
          </p:cNvCxnSpPr>
          <p:nvPr/>
        </p:nvCxnSpPr>
        <p:spPr>
          <a:xfrm flipV="1">
            <a:off x="7596336" y="2276872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08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: Computation of EAD.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3" descr="D:\corpsrisk\AP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0812"/>
            <a:ext cx="9144000" cy="543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evaluation</a:t>
            </a:r>
            <a:r>
              <a:rPr lang="fr-FR" dirty="0" smtClean="0"/>
              <a:t> of the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r>
              <a:rPr lang="fr-FR" dirty="0" smtClean="0"/>
              <a:t> due to </a:t>
            </a:r>
            <a:r>
              <a:rPr lang="fr-FR" dirty="0" err="1" smtClean="0"/>
              <a:t>floods</a:t>
            </a:r>
            <a:r>
              <a:rPr lang="fr-FR" dirty="0" smtClean="0"/>
              <a:t> in </a:t>
            </a:r>
            <a:r>
              <a:rPr lang="fr-FR" dirty="0" err="1" smtClean="0"/>
              <a:t>urban</a:t>
            </a:r>
            <a:r>
              <a:rPr lang="fr-FR" dirty="0" smtClean="0"/>
              <a:t> areas:</a:t>
            </a:r>
          </a:p>
          <a:p>
            <a:pPr lvl="1"/>
            <a:r>
              <a:rPr lang="fr-FR" dirty="0" smtClean="0"/>
              <a:t>Land Use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smtClean="0"/>
              <a:t>Flood plain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err="1" smtClean="0"/>
              <a:t>Economic</a:t>
            </a:r>
            <a:r>
              <a:rPr lang="fr-FR" dirty="0" smtClean="0"/>
              <a:t> value of structure, inventories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To Do:</a:t>
            </a:r>
          </a:p>
          <a:p>
            <a:pPr lvl="1"/>
            <a:r>
              <a:rPr lang="fr-FR" dirty="0" err="1" smtClean="0"/>
              <a:t>Inegrated</a:t>
            </a:r>
            <a:r>
              <a:rPr lang="fr-FR" dirty="0" smtClean="0"/>
              <a:t> </a:t>
            </a:r>
            <a:r>
              <a:rPr lang="fr-FR" dirty="0" err="1" smtClean="0"/>
              <a:t>theses</a:t>
            </a:r>
            <a:r>
              <a:rPr lang="fr-FR" dirty="0" smtClean="0"/>
              <a:t> 3 </a:t>
            </a:r>
            <a:r>
              <a:rPr lang="fr-FR" dirty="0" err="1" smtClean="0"/>
              <a:t>analysis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evaluate</a:t>
            </a:r>
            <a:r>
              <a:rPr lang="fr-FR" dirty="0" smtClean="0"/>
              <a:t> the </a:t>
            </a:r>
            <a:r>
              <a:rPr lang="fr-FR" dirty="0" err="1" smtClean="0"/>
              <a:t>losses</a:t>
            </a:r>
            <a:r>
              <a:rPr lang="fr-FR" dirty="0" smtClean="0"/>
              <a:t> for a 2% </a:t>
            </a:r>
            <a:r>
              <a:rPr lang="fr-FR" dirty="0" err="1" smtClean="0"/>
              <a:t>annual</a:t>
            </a:r>
            <a:r>
              <a:rPr lang="fr-FR" dirty="0" smtClean="0"/>
              <a:t> chance flood in the city </a:t>
            </a:r>
            <a:r>
              <a:rPr lang="fr-FR" smtClean="0"/>
              <a:t>of Austin.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17456"/>
          </a:xfrm>
        </p:spPr>
        <p:txBody>
          <a:bodyPr/>
          <a:lstStyle/>
          <a:p>
            <a:r>
              <a:rPr lang="fr-FR" dirty="0" smtClean="0"/>
              <a:t>Flood </a:t>
            </a:r>
            <a:r>
              <a:rPr lang="fr-FR" dirty="0" err="1" smtClean="0"/>
              <a:t>is</a:t>
            </a:r>
            <a:r>
              <a:rPr lang="fr-FR" dirty="0" smtClean="0"/>
              <a:t> the main cause of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disaster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r>
              <a:rPr lang="fr-FR" dirty="0" smtClean="0"/>
              <a:t> in the USA.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2</a:t>
            </a:fld>
            <a:endParaRPr lang="en-US"/>
          </a:p>
        </p:txBody>
      </p:sp>
      <p:pic>
        <p:nvPicPr>
          <p:cNvPr id="28674" name="Picture 2" descr="http://www.globalwarming.org/wp-content/uploads/2011/06/Great-weather-and-flood-catastrophes-over-the-last-forty-ye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5143500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Diagramme 6"/>
          <p:cNvGraphicFramePr/>
          <p:nvPr/>
        </p:nvGraphicFramePr>
        <p:xfrm>
          <a:off x="1403648" y="1844824"/>
          <a:ext cx="60960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assessment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Methodology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5</a:t>
            </a:fld>
            <a:endParaRPr lang="en-US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 t="21630"/>
          <a:stretch>
            <a:fillRect/>
          </a:stretch>
        </p:blipFill>
        <p:spPr bwMode="auto">
          <a:xfrm>
            <a:off x="1475656" y="1584176"/>
            <a:ext cx="597281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88432"/>
            <a:ext cx="151216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Floodplain</a:t>
            </a:r>
            <a:r>
              <a:rPr lang="fr-FR" dirty="0" smtClean="0"/>
              <a:t> of City of Austin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6</a:t>
            </a:fld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 t="3345" b="3311"/>
          <a:stretch>
            <a:fillRect/>
          </a:stretch>
        </p:blipFill>
        <p:spPr bwMode="auto">
          <a:xfrm>
            <a:off x="2267744" y="1124743"/>
            <a:ext cx="4248472" cy="560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Floodplain</a:t>
            </a:r>
            <a:r>
              <a:rPr lang="fr-FR" dirty="0" smtClean="0"/>
              <a:t> of City of Austin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Land use of city of Austin : </a:t>
            </a:r>
            <a:r>
              <a:rPr lang="fr-FR" dirty="0" err="1" smtClean="0"/>
              <a:t>FIRMs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8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 t="3694" b="3328"/>
          <a:stretch>
            <a:fillRect/>
          </a:stretch>
        </p:blipFill>
        <p:spPr bwMode="auto">
          <a:xfrm>
            <a:off x="2267744" y="980727"/>
            <a:ext cx="4474288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dirty="0" smtClean="0"/>
              <a:t>Land use of city of Austin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6741-52A2-4632-B416-B76C95A7887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Graphique 4"/>
          <p:cNvGraphicFramePr/>
          <p:nvPr/>
        </p:nvGraphicFramePr>
        <p:xfrm>
          <a:off x="251520" y="1412776"/>
          <a:ext cx="824440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390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Débit</vt:lpstr>
      <vt:lpstr>Equation</vt:lpstr>
      <vt:lpstr>Flood in Austin - Economic losses assesment</vt:lpstr>
      <vt:lpstr>Introduction</vt:lpstr>
      <vt:lpstr>Introduction</vt:lpstr>
      <vt:lpstr>Economic assessment</vt:lpstr>
      <vt:lpstr>Methodology</vt:lpstr>
      <vt:lpstr>Floodplain of City of Austin</vt:lpstr>
      <vt:lpstr>Floodplain of City of Austin</vt:lpstr>
      <vt:lpstr>Land use of city of Austin : FIRMs</vt:lpstr>
      <vt:lpstr>Land use of city of Austin</vt:lpstr>
      <vt:lpstr>Vulnerability</vt:lpstr>
      <vt:lpstr>Vulnerability: Impact parameters</vt:lpstr>
      <vt:lpstr>Economic analysis : Computation of EAD.</vt:lpstr>
      <vt:lpstr>Economic analysis : Computation of EAD.</vt:lpstr>
      <vt:lpstr>Economic analysis : Computation of EAD.</vt:lpstr>
      <vt:lpstr>Conclusion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Alexandre Martinez</dc:creator>
  <cp:lastModifiedBy>Maidment</cp:lastModifiedBy>
  <cp:revision>32</cp:revision>
  <dcterms:created xsi:type="dcterms:W3CDTF">2011-11-16T21:54:05Z</dcterms:created>
  <dcterms:modified xsi:type="dcterms:W3CDTF">2011-11-16T23:44:25Z</dcterms:modified>
</cp:coreProperties>
</file>