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78" r:id="rId3"/>
    <p:sldId id="258" r:id="rId4"/>
    <p:sldId id="288" r:id="rId5"/>
    <p:sldId id="279" r:id="rId6"/>
    <p:sldId id="260" r:id="rId7"/>
    <p:sldId id="261" r:id="rId8"/>
    <p:sldId id="287" r:id="rId9"/>
    <p:sldId id="262" r:id="rId10"/>
    <p:sldId id="263" r:id="rId11"/>
    <p:sldId id="280" r:id="rId12"/>
    <p:sldId id="281" r:id="rId13"/>
    <p:sldId id="282" r:id="rId14"/>
    <p:sldId id="265" r:id="rId15"/>
    <p:sldId id="286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A3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1" autoAdjust="0"/>
    <p:restoredTop sz="94654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m\mdj579\Win_2008\GIS\TERM%20PROJECT\working_file_termpap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m\mdj579\Win_2008\GIS\TERM%20PROJECT\working_file_termpap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m\mdj579\Win_2008\GIS\TERM%20PROJECT\working_file_termpap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m\mdj579\Win_2008\GIS\TERM%20PROJECT\working_file_termpap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m\mdj579\Win_2008\GIS\TERM%20PROJECT\working_file_termpap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vil.lrc.ce.utexas.edu\stu\m\mdj579\Win_2008\GIS\TERM%20PROJECT\working_file_term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Flow Profile of Tucannon River (near the Snake River)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5547877635985158"/>
          <c:y val="0.18217916839342466"/>
          <c:w val="0.81136030409991799"/>
          <c:h val="0.62657342174333452"/>
        </c:manualLayout>
      </c:layout>
      <c:areaChart>
        <c:grouping val="standard"/>
        <c:ser>
          <c:idx val="0"/>
          <c:order val="0"/>
          <c:spPr>
            <a:solidFill>
              <a:schemeClr val="accent5"/>
            </a:solidFill>
            <a:ln w="28575">
              <a:solidFill>
                <a:schemeClr val="accent5"/>
              </a:solidFill>
            </a:ln>
          </c:spPr>
          <c:cat>
            <c:numRef>
              <c:f>'Tucannon Values'!$P$2:$P$15</c:f>
              <c:numCache>
                <c:formatCode>0</c:formatCode>
                <c:ptCount val="14"/>
                <c:pt idx="0">
                  <c:v>0</c:v>
                </c:pt>
                <c:pt idx="1">
                  <c:v>4.1199999999999966</c:v>
                </c:pt>
                <c:pt idx="2">
                  <c:v>4.7430000000000003</c:v>
                </c:pt>
                <c:pt idx="3">
                  <c:v>6.1000000000000005</c:v>
                </c:pt>
                <c:pt idx="4">
                  <c:v>6.6629999999999949</c:v>
                </c:pt>
                <c:pt idx="5">
                  <c:v>8.8390000000000004</c:v>
                </c:pt>
                <c:pt idx="6">
                  <c:v>10.997</c:v>
                </c:pt>
                <c:pt idx="7">
                  <c:v>12.659000000000002</c:v>
                </c:pt>
                <c:pt idx="8">
                  <c:v>13.438000000000001</c:v>
                </c:pt>
                <c:pt idx="9">
                  <c:v>18.021999999999988</c:v>
                </c:pt>
                <c:pt idx="10">
                  <c:v>18.66</c:v>
                </c:pt>
                <c:pt idx="11">
                  <c:v>19.878</c:v>
                </c:pt>
                <c:pt idx="12">
                  <c:v>20.209</c:v>
                </c:pt>
                <c:pt idx="13">
                  <c:v>22.097999999999999</c:v>
                </c:pt>
              </c:numCache>
            </c:numRef>
          </c:cat>
          <c:val>
            <c:numRef>
              <c:f>'Tucannon Values'!$L$2:$L$15</c:f>
              <c:numCache>
                <c:formatCode>0</c:formatCode>
                <c:ptCount val="14"/>
                <c:pt idx="0">
                  <c:v>158.21507999999992</c:v>
                </c:pt>
                <c:pt idx="1">
                  <c:v>156.76069999999999</c:v>
                </c:pt>
                <c:pt idx="2">
                  <c:v>156.21356999999978</c:v>
                </c:pt>
                <c:pt idx="3">
                  <c:v>155.64725999999999</c:v>
                </c:pt>
                <c:pt idx="4">
                  <c:v>155.20114000000001</c:v>
                </c:pt>
                <c:pt idx="5">
                  <c:v>150.34416999999999</c:v>
                </c:pt>
                <c:pt idx="6">
                  <c:v>148.67177999999998</c:v>
                </c:pt>
                <c:pt idx="7">
                  <c:v>146.67968999999985</c:v>
                </c:pt>
                <c:pt idx="8">
                  <c:v>144.81095000000002</c:v>
                </c:pt>
                <c:pt idx="9">
                  <c:v>144.58835000000016</c:v>
                </c:pt>
                <c:pt idx="10">
                  <c:v>61.08793</c:v>
                </c:pt>
                <c:pt idx="11">
                  <c:v>60.951629999999994</c:v>
                </c:pt>
                <c:pt idx="12">
                  <c:v>59.884229999999995</c:v>
                </c:pt>
                <c:pt idx="13">
                  <c:v>59.776100000000035</c:v>
                </c:pt>
              </c:numCache>
            </c:numRef>
          </c:val>
        </c:ser>
        <c:axId val="33945856"/>
        <c:axId val="34910592"/>
      </c:areaChart>
      <c:catAx>
        <c:axId val="33945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outet to Snake River (km)</a:t>
                </a:r>
              </a:p>
            </c:rich>
          </c:tx>
          <c:layout/>
        </c:title>
        <c:numFmt formatCode="0" sourceLinked="1"/>
        <c:tickLblPos val="nextTo"/>
        <c:crossAx val="34910592"/>
        <c:crosses val="autoZero"/>
        <c:auto val="1"/>
        <c:lblAlgn val="ctr"/>
        <c:lblOffset val="100"/>
      </c:catAx>
      <c:valAx>
        <c:axId val="34910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Annual Flow (cfs)</a:t>
                </a:r>
              </a:p>
            </c:rich>
          </c:tx>
          <c:layout/>
        </c:title>
        <c:numFmt formatCode="0" sourceLinked="1"/>
        <c:tickLblPos val="nextTo"/>
        <c:crossAx val="33945856"/>
        <c:crosses val="autoZero"/>
        <c:crossBetween val="midCat"/>
      </c:valAx>
      <c:spPr>
        <a:ln>
          <a:solidFill>
            <a:schemeClr val="bg1"/>
          </a:solidFill>
        </a:ln>
      </c:spPr>
    </c:plotArea>
    <c:plotVisOnly val="1"/>
  </c:chart>
  <c:spPr>
    <a:solidFill>
      <a:prstClr val="white"/>
    </a:solidFill>
    <a:ln>
      <a:solidFill>
        <a:schemeClr val="bg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Hypsometric </a:t>
            </a:r>
            <a:r>
              <a:rPr lang="en-US" sz="1200" dirty="0"/>
              <a:t>Profile of </a:t>
            </a:r>
            <a:r>
              <a:rPr lang="en-US" sz="1200" dirty="0" err="1"/>
              <a:t>Tucannon</a:t>
            </a:r>
            <a:r>
              <a:rPr lang="en-US" sz="1200" dirty="0"/>
              <a:t> </a:t>
            </a:r>
            <a:r>
              <a:rPr lang="en-US" sz="1200" dirty="0" smtClean="0"/>
              <a:t>River</a:t>
            </a:r>
            <a:endParaRPr lang="en-US" sz="1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7995125609298854"/>
          <c:y val="0.16778105861767278"/>
          <c:w val="0.78570350581177351"/>
          <c:h val="0.64097149314669111"/>
        </c:manualLayout>
      </c:layout>
      <c:areaChart>
        <c:grouping val="standard"/>
        <c:ser>
          <c:idx val="0"/>
          <c:order val="0"/>
          <c:spPr>
            <a:solidFill>
              <a:srgbClr val="CC3300"/>
            </a:solidFill>
            <a:ln w="28575">
              <a:noFill/>
            </a:ln>
          </c:spPr>
          <c:cat>
            <c:numRef>
              <c:f>'Tucannon Values'!$P$2:$P$15</c:f>
              <c:numCache>
                <c:formatCode>0</c:formatCode>
                <c:ptCount val="14"/>
                <c:pt idx="0">
                  <c:v>0</c:v>
                </c:pt>
                <c:pt idx="1">
                  <c:v>4.1199999999999966</c:v>
                </c:pt>
                <c:pt idx="2">
                  <c:v>4.7430000000000003</c:v>
                </c:pt>
                <c:pt idx="3">
                  <c:v>6.1000000000000005</c:v>
                </c:pt>
                <c:pt idx="4">
                  <c:v>6.6629999999999949</c:v>
                </c:pt>
                <c:pt idx="5">
                  <c:v>8.8390000000000004</c:v>
                </c:pt>
                <c:pt idx="6">
                  <c:v>10.997</c:v>
                </c:pt>
                <c:pt idx="7">
                  <c:v>12.659000000000002</c:v>
                </c:pt>
                <c:pt idx="8">
                  <c:v>13.438000000000001</c:v>
                </c:pt>
                <c:pt idx="9">
                  <c:v>18.021999999999988</c:v>
                </c:pt>
                <c:pt idx="10">
                  <c:v>18.66</c:v>
                </c:pt>
                <c:pt idx="11">
                  <c:v>19.878</c:v>
                </c:pt>
                <c:pt idx="12">
                  <c:v>20.209</c:v>
                </c:pt>
                <c:pt idx="13">
                  <c:v>22.097999999999999</c:v>
                </c:pt>
              </c:numCache>
            </c:numRef>
          </c:cat>
          <c:val>
            <c:numRef>
              <c:f>'Tucannon Values'!$N$2:$N$15</c:f>
              <c:numCache>
                <c:formatCode>0</c:formatCode>
                <c:ptCount val="14"/>
                <c:pt idx="0">
                  <c:v>165</c:v>
                </c:pt>
                <c:pt idx="1">
                  <c:v>173</c:v>
                </c:pt>
                <c:pt idx="2">
                  <c:v>181</c:v>
                </c:pt>
                <c:pt idx="3">
                  <c:v>183</c:v>
                </c:pt>
                <c:pt idx="4">
                  <c:v>191</c:v>
                </c:pt>
                <c:pt idx="5">
                  <c:v>194</c:v>
                </c:pt>
                <c:pt idx="6">
                  <c:v>205</c:v>
                </c:pt>
                <c:pt idx="7">
                  <c:v>220</c:v>
                </c:pt>
                <c:pt idx="8">
                  <c:v>231</c:v>
                </c:pt>
                <c:pt idx="9">
                  <c:v>232</c:v>
                </c:pt>
                <c:pt idx="10">
                  <c:v>256</c:v>
                </c:pt>
                <c:pt idx="11">
                  <c:v>261</c:v>
                </c:pt>
                <c:pt idx="12">
                  <c:v>271</c:v>
                </c:pt>
                <c:pt idx="13">
                  <c:v>278</c:v>
                </c:pt>
              </c:numCache>
            </c:numRef>
          </c:val>
        </c:ser>
        <c:axId val="35064832"/>
        <c:axId val="35116160"/>
      </c:areaChart>
      <c:catAx>
        <c:axId val="35064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outet to Snake River (km)</a:t>
                </a:r>
              </a:p>
            </c:rich>
          </c:tx>
          <c:layout/>
        </c:title>
        <c:numFmt formatCode="0" sourceLinked="1"/>
        <c:tickLblPos val="nextTo"/>
        <c:crossAx val="35116160"/>
        <c:crosses val="autoZero"/>
        <c:auto val="1"/>
        <c:lblAlgn val="ctr"/>
        <c:lblOffset val="100"/>
      </c:catAx>
      <c:valAx>
        <c:axId val="35116160"/>
        <c:scaling>
          <c:orientation val="minMax"/>
          <c:min val="1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Elevation (m)</a:t>
                </a:r>
              </a:p>
            </c:rich>
          </c:tx>
          <c:layout/>
        </c:title>
        <c:numFmt formatCode="0" sourceLinked="1"/>
        <c:tickLblPos val="nextTo"/>
        <c:crossAx val="35064832"/>
        <c:crosses val="autoZero"/>
        <c:crossBetween val="midCat"/>
      </c:valAx>
    </c:plotArea>
    <c:plotVisOnly val="1"/>
  </c:chart>
  <c:spPr>
    <a:solidFill>
      <a:prstClr val="white"/>
    </a:solidFill>
    <a:ln>
      <a:solidFill>
        <a:prstClr val="black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Flow Profile of Lower Snake River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7741449626489048"/>
          <c:y val="0.14781397087012724"/>
          <c:w val="0.79438037552998186"/>
          <c:h val="0.61442479615210011"/>
        </c:manualLayout>
      </c:layout>
      <c:areaChart>
        <c:grouping val="standard"/>
        <c:ser>
          <c:idx val="0"/>
          <c:order val="0"/>
          <c:spPr>
            <a:solidFill>
              <a:schemeClr val="accent5"/>
            </a:solidFill>
          </c:spPr>
          <c:cat>
            <c:numRef>
              <c:f>'Snake River'!$S$2:$S$610</c:f>
              <c:numCache>
                <c:formatCode>0</c:formatCode>
                <c:ptCount val="609"/>
                <c:pt idx="0">
                  <c:v>0</c:v>
                </c:pt>
                <c:pt idx="1">
                  <c:v>6.9639999999999995</c:v>
                </c:pt>
                <c:pt idx="2">
                  <c:v>9.1580000000000013</c:v>
                </c:pt>
                <c:pt idx="3">
                  <c:v>27.043000000000003</c:v>
                </c:pt>
                <c:pt idx="4">
                  <c:v>35.061000000000007</c:v>
                </c:pt>
                <c:pt idx="5">
                  <c:v>36.032000000000011</c:v>
                </c:pt>
                <c:pt idx="6">
                  <c:v>38.858999999999995</c:v>
                </c:pt>
                <c:pt idx="7">
                  <c:v>41.246000000000002</c:v>
                </c:pt>
                <c:pt idx="8">
                  <c:v>47.128000000000036</c:v>
                </c:pt>
                <c:pt idx="9">
                  <c:v>48.028000000000013</c:v>
                </c:pt>
                <c:pt idx="10">
                  <c:v>49.77000000000001</c:v>
                </c:pt>
                <c:pt idx="11">
                  <c:v>52.521000000000008</c:v>
                </c:pt>
                <c:pt idx="12">
                  <c:v>53.433</c:v>
                </c:pt>
                <c:pt idx="13">
                  <c:v>55.572000000000003</c:v>
                </c:pt>
                <c:pt idx="14">
                  <c:v>56.232000000000028</c:v>
                </c:pt>
                <c:pt idx="15">
                  <c:v>56.791000000000011</c:v>
                </c:pt>
                <c:pt idx="16">
                  <c:v>59.705000000000013</c:v>
                </c:pt>
                <c:pt idx="17">
                  <c:v>61.52300000000001</c:v>
                </c:pt>
                <c:pt idx="18">
                  <c:v>63.388999999999989</c:v>
                </c:pt>
                <c:pt idx="19">
                  <c:v>63.693000000000012</c:v>
                </c:pt>
                <c:pt idx="20">
                  <c:v>67.275999999999982</c:v>
                </c:pt>
                <c:pt idx="21">
                  <c:v>69.515000000000001</c:v>
                </c:pt>
                <c:pt idx="22">
                  <c:v>71.843999999999994</c:v>
                </c:pt>
                <c:pt idx="23">
                  <c:v>72.557999999999993</c:v>
                </c:pt>
                <c:pt idx="24">
                  <c:v>73.657999999999987</c:v>
                </c:pt>
                <c:pt idx="25">
                  <c:v>74.848000000000013</c:v>
                </c:pt>
                <c:pt idx="26">
                  <c:v>77.22699999999999</c:v>
                </c:pt>
                <c:pt idx="27">
                  <c:v>79.792999999999992</c:v>
                </c:pt>
                <c:pt idx="28">
                  <c:v>82.235000000000014</c:v>
                </c:pt>
                <c:pt idx="29">
                  <c:v>82.85199999999999</c:v>
                </c:pt>
                <c:pt idx="30">
                  <c:v>86.098000000000013</c:v>
                </c:pt>
                <c:pt idx="31">
                  <c:v>87.212999999999994</c:v>
                </c:pt>
                <c:pt idx="32">
                  <c:v>89.348000000000013</c:v>
                </c:pt>
                <c:pt idx="33">
                  <c:v>94.345000000000013</c:v>
                </c:pt>
                <c:pt idx="34">
                  <c:v>95.662999999999982</c:v>
                </c:pt>
                <c:pt idx="35">
                  <c:v>98.337000000000003</c:v>
                </c:pt>
                <c:pt idx="36">
                  <c:v>99.096000000000004</c:v>
                </c:pt>
                <c:pt idx="37">
                  <c:v>101.78399999999999</c:v>
                </c:pt>
                <c:pt idx="38">
                  <c:v>102.53399999999999</c:v>
                </c:pt>
                <c:pt idx="39">
                  <c:v>103.52099999999999</c:v>
                </c:pt>
                <c:pt idx="40">
                  <c:v>104.78999999999999</c:v>
                </c:pt>
                <c:pt idx="41">
                  <c:v>106.82299999999998</c:v>
                </c:pt>
                <c:pt idx="42">
                  <c:v>108.77799999999999</c:v>
                </c:pt>
                <c:pt idx="43">
                  <c:v>109.19099999999999</c:v>
                </c:pt>
                <c:pt idx="44">
                  <c:v>110.31399999999999</c:v>
                </c:pt>
                <c:pt idx="45">
                  <c:v>110.883</c:v>
                </c:pt>
                <c:pt idx="46">
                  <c:v>111.47199999999999</c:v>
                </c:pt>
                <c:pt idx="47">
                  <c:v>112.006</c:v>
                </c:pt>
                <c:pt idx="48">
                  <c:v>113.242</c:v>
                </c:pt>
                <c:pt idx="49">
                  <c:v>113.92200000000001</c:v>
                </c:pt>
                <c:pt idx="50">
                  <c:v>114.83600000000001</c:v>
                </c:pt>
                <c:pt idx="51">
                  <c:v>115.38000000000001</c:v>
                </c:pt>
                <c:pt idx="52">
                  <c:v>116.50500000000001</c:v>
                </c:pt>
                <c:pt idx="53">
                  <c:v>116.98200000000001</c:v>
                </c:pt>
                <c:pt idx="54">
                  <c:v>119.68400000000001</c:v>
                </c:pt>
                <c:pt idx="55">
                  <c:v>120.00600000000001</c:v>
                </c:pt>
                <c:pt idx="56">
                  <c:v>120.55900000000001</c:v>
                </c:pt>
                <c:pt idx="57">
                  <c:v>123.01200000000001</c:v>
                </c:pt>
                <c:pt idx="58">
                  <c:v>123.95400000000002</c:v>
                </c:pt>
                <c:pt idx="59">
                  <c:v>130.238</c:v>
                </c:pt>
                <c:pt idx="60">
                  <c:v>131.63800000000001</c:v>
                </c:pt>
                <c:pt idx="61">
                  <c:v>133.60299999999998</c:v>
                </c:pt>
                <c:pt idx="62">
                  <c:v>134.85900000000001</c:v>
                </c:pt>
                <c:pt idx="63">
                  <c:v>136.17499999999998</c:v>
                </c:pt>
                <c:pt idx="64">
                  <c:v>136.83000000000001</c:v>
                </c:pt>
                <c:pt idx="65">
                  <c:v>138.47299999999998</c:v>
                </c:pt>
                <c:pt idx="66">
                  <c:v>138.88000000000017</c:v>
                </c:pt>
                <c:pt idx="67">
                  <c:v>140.07800000000003</c:v>
                </c:pt>
                <c:pt idx="68">
                  <c:v>140.94400000000005</c:v>
                </c:pt>
                <c:pt idx="69">
                  <c:v>142.09800000000004</c:v>
                </c:pt>
                <c:pt idx="70">
                  <c:v>142.75700000000003</c:v>
                </c:pt>
                <c:pt idx="71">
                  <c:v>143.71099999999998</c:v>
                </c:pt>
                <c:pt idx="72">
                  <c:v>145.31600000000003</c:v>
                </c:pt>
                <c:pt idx="73">
                  <c:v>147.47500000000002</c:v>
                </c:pt>
                <c:pt idx="74">
                  <c:v>148.64399999999998</c:v>
                </c:pt>
                <c:pt idx="75">
                  <c:v>150.03800000000004</c:v>
                </c:pt>
                <c:pt idx="76">
                  <c:v>151.54300000000001</c:v>
                </c:pt>
                <c:pt idx="77">
                  <c:v>152.97600000000003</c:v>
                </c:pt>
                <c:pt idx="78">
                  <c:v>153.96100000000004</c:v>
                </c:pt>
                <c:pt idx="79">
                  <c:v>155.20700000000005</c:v>
                </c:pt>
                <c:pt idx="80">
                  <c:v>156.08000000000004</c:v>
                </c:pt>
                <c:pt idx="81">
                  <c:v>157.60900000000001</c:v>
                </c:pt>
                <c:pt idx="82">
                  <c:v>158.36900000000003</c:v>
                </c:pt>
                <c:pt idx="83">
                  <c:v>159.32100000000017</c:v>
                </c:pt>
                <c:pt idx="84">
                  <c:v>159.92200000000017</c:v>
                </c:pt>
                <c:pt idx="85">
                  <c:v>160.23600000000002</c:v>
                </c:pt>
                <c:pt idx="86">
                  <c:v>162.88700000000017</c:v>
                </c:pt>
                <c:pt idx="87">
                  <c:v>163.50200000000004</c:v>
                </c:pt>
                <c:pt idx="88">
                  <c:v>164.07900000000001</c:v>
                </c:pt>
                <c:pt idx="89">
                  <c:v>169.44300000000001</c:v>
                </c:pt>
                <c:pt idx="90">
                  <c:v>170.94100000000003</c:v>
                </c:pt>
                <c:pt idx="91">
                  <c:v>171.60800000000003</c:v>
                </c:pt>
                <c:pt idx="92">
                  <c:v>172.47800000000004</c:v>
                </c:pt>
                <c:pt idx="93">
                  <c:v>173.56400000000005</c:v>
                </c:pt>
                <c:pt idx="94">
                  <c:v>173.80900000000005</c:v>
                </c:pt>
                <c:pt idx="95">
                  <c:v>174.78700000000006</c:v>
                </c:pt>
                <c:pt idx="96">
                  <c:v>176.20700000000005</c:v>
                </c:pt>
                <c:pt idx="97">
                  <c:v>176.85600000000019</c:v>
                </c:pt>
                <c:pt idx="98">
                  <c:v>178.17299999999997</c:v>
                </c:pt>
                <c:pt idx="99">
                  <c:v>179.50000000000006</c:v>
                </c:pt>
                <c:pt idx="100">
                  <c:v>180.52700000000004</c:v>
                </c:pt>
                <c:pt idx="101">
                  <c:v>181.97000000000006</c:v>
                </c:pt>
                <c:pt idx="102">
                  <c:v>182.63899999999998</c:v>
                </c:pt>
                <c:pt idx="103">
                  <c:v>184.50400000000008</c:v>
                </c:pt>
                <c:pt idx="104">
                  <c:v>185.20899999999997</c:v>
                </c:pt>
                <c:pt idx="105">
                  <c:v>185.68400000000008</c:v>
                </c:pt>
                <c:pt idx="106">
                  <c:v>188.43100000000021</c:v>
                </c:pt>
                <c:pt idx="107">
                  <c:v>189.05400000000009</c:v>
                </c:pt>
                <c:pt idx="108">
                  <c:v>189.82100000000023</c:v>
                </c:pt>
                <c:pt idx="109">
                  <c:v>191.32000000000022</c:v>
                </c:pt>
                <c:pt idx="110">
                  <c:v>193.14</c:v>
                </c:pt>
                <c:pt idx="111">
                  <c:v>193.78100000000006</c:v>
                </c:pt>
                <c:pt idx="112">
                  <c:v>194.41600000000005</c:v>
                </c:pt>
                <c:pt idx="113">
                  <c:v>195.36600000000004</c:v>
                </c:pt>
                <c:pt idx="114">
                  <c:v>195.53300000000002</c:v>
                </c:pt>
                <c:pt idx="115">
                  <c:v>196.32600000000019</c:v>
                </c:pt>
                <c:pt idx="116">
                  <c:v>197.14800000000005</c:v>
                </c:pt>
                <c:pt idx="117">
                  <c:v>197.29500000000002</c:v>
                </c:pt>
                <c:pt idx="118">
                  <c:v>198.08200000000019</c:v>
                </c:pt>
                <c:pt idx="119">
                  <c:v>198.26800000000006</c:v>
                </c:pt>
                <c:pt idx="120">
                  <c:v>198.69299999999998</c:v>
                </c:pt>
                <c:pt idx="121">
                  <c:v>199.29800000000006</c:v>
                </c:pt>
                <c:pt idx="122">
                  <c:v>199.99600000000007</c:v>
                </c:pt>
                <c:pt idx="123">
                  <c:v>201.92600000000007</c:v>
                </c:pt>
                <c:pt idx="124">
                  <c:v>203.03200000000007</c:v>
                </c:pt>
                <c:pt idx="125">
                  <c:v>203.66600000000005</c:v>
                </c:pt>
                <c:pt idx="126">
                  <c:v>205.74399999999991</c:v>
                </c:pt>
                <c:pt idx="127">
                  <c:v>209.00000000000006</c:v>
                </c:pt>
                <c:pt idx="128">
                  <c:v>209.49400000000006</c:v>
                </c:pt>
                <c:pt idx="129">
                  <c:v>210.10600000000005</c:v>
                </c:pt>
                <c:pt idx="130">
                  <c:v>210.86000000000004</c:v>
                </c:pt>
                <c:pt idx="131">
                  <c:v>212.77200000000005</c:v>
                </c:pt>
                <c:pt idx="132">
                  <c:v>216.18000000000004</c:v>
                </c:pt>
                <c:pt idx="133">
                  <c:v>217.21399999999988</c:v>
                </c:pt>
                <c:pt idx="134">
                  <c:v>218.00600000000003</c:v>
                </c:pt>
                <c:pt idx="135">
                  <c:v>218.26700000000002</c:v>
                </c:pt>
                <c:pt idx="136">
                  <c:v>219.03700000000003</c:v>
                </c:pt>
                <c:pt idx="137">
                  <c:v>222.80000000000004</c:v>
                </c:pt>
                <c:pt idx="138">
                  <c:v>224.57800000000003</c:v>
                </c:pt>
                <c:pt idx="139">
                  <c:v>226.28000000000003</c:v>
                </c:pt>
                <c:pt idx="140">
                  <c:v>226.63200000000003</c:v>
                </c:pt>
                <c:pt idx="141">
                  <c:v>227.14499999999998</c:v>
                </c:pt>
                <c:pt idx="142">
                  <c:v>229.08800000000019</c:v>
                </c:pt>
                <c:pt idx="143">
                  <c:v>231.47400000000005</c:v>
                </c:pt>
                <c:pt idx="144">
                  <c:v>232.46700000000004</c:v>
                </c:pt>
                <c:pt idx="145">
                  <c:v>233.03400000000005</c:v>
                </c:pt>
                <c:pt idx="146">
                  <c:v>233.36300000000006</c:v>
                </c:pt>
                <c:pt idx="147">
                  <c:v>237.10999999999999</c:v>
                </c:pt>
                <c:pt idx="148">
                  <c:v>238.70499999999998</c:v>
                </c:pt>
                <c:pt idx="149">
                  <c:v>243.26800000000006</c:v>
                </c:pt>
                <c:pt idx="150">
                  <c:v>245.69400000000005</c:v>
                </c:pt>
                <c:pt idx="151">
                  <c:v>248.34900000000005</c:v>
                </c:pt>
                <c:pt idx="152">
                  <c:v>248.80400000000006</c:v>
                </c:pt>
                <c:pt idx="153">
                  <c:v>250.97700000000006</c:v>
                </c:pt>
                <c:pt idx="154">
                  <c:v>251.78900000000002</c:v>
                </c:pt>
                <c:pt idx="155">
                  <c:v>253.54500000000002</c:v>
                </c:pt>
                <c:pt idx="156">
                  <c:v>253.90300000000008</c:v>
                </c:pt>
                <c:pt idx="157">
                  <c:v>255.68600000000006</c:v>
                </c:pt>
                <c:pt idx="158">
                  <c:v>256.48400000000004</c:v>
                </c:pt>
                <c:pt idx="159">
                  <c:v>258.08599999999973</c:v>
                </c:pt>
                <c:pt idx="160">
                  <c:v>258.40000000000003</c:v>
                </c:pt>
                <c:pt idx="161">
                  <c:v>258.96700000000004</c:v>
                </c:pt>
                <c:pt idx="162">
                  <c:v>260.42999999999978</c:v>
                </c:pt>
                <c:pt idx="163">
                  <c:v>261.51599999999979</c:v>
                </c:pt>
                <c:pt idx="164">
                  <c:v>262.33099999999979</c:v>
                </c:pt>
                <c:pt idx="165">
                  <c:v>263.11800000000005</c:v>
                </c:pt>
                <c:pt idx="166">
                  <c:v>265.65100000000007</c:v>
                </c:pt>
                <c:pt idx="167">
                  <c:v>266.58400000000006</c:v>
                </c:pt>
                <c:pt idx="168">
                  <c:v>268.10000000000008</c:v>
                </c:pt>
                <c:pt idx="169">
                  <c:v>268.42999999999978</c:v>
                </c:pt>
                <c:pt idx="170">
                  <c:v>269.72000000000003</c:v>
                </c:pt>
                <c:pt idx="171">
                  <c:v>270.18300000000011</c:v>
                </c:pt>
                <c:pt idx="172">
                  <c:v>271.41099999999983</c:v>
                </c:pt>
                <c:pt idx="173">
                  <c:v>271.63800000000009</c:v>
                </c:pt>
                <c:pt idx="174">
                  <c:v>272.16800000000006</c:v>
                </c:pt>
                <c:pt idx="175">
                  <c:v>272.24200000000008</c:v>
                </c:pt>
                <c:pt idx="176">
                  <c:v>273.55900000000008</c:v>
                </c:pt>
                <c:pt idx="177">
                  <c:v>273.80000000000007</c:v>
                </c:pt>
                <c:pt idx="178">
                  <c:v>275.41799999999978</c:v>
                </c:pt>
                <c:pt idx="179">
                  <c:v>275.55300000000005</c:v>
                </c:pt>
                <c:pt idx="180">
                  <c:v>277.27900000000005</c:v>
                </c:pt>
                <c:pt idx="181">
                  <c:v>277.67000000000007</c:v>
                </c:pt>
                <c:pt idx="182">
                  <c:v>278.2700000000001</c:v>
                </c:pt>
                <c:pt idx="183">
                  <c:v>279.86400000000032</c:v>
                </c:pt>
                <c:pt idx="184">
                  <c:v>280.0320000000001</c:v>
                </c:pt>
                <c:pt idx="185">
                  <c:v>280.46799999999979</c:v>
                </c:pt>
                <c:pt idx="186">
                  <c:v>280.74200000000008</c:v>
                </c:pt>
                <c:pt idx="187">
                  <c:v>281.45700000000005</c:v>
                </c:pt>
                <c:pt idx="188">
                  <c:v>281.68800000000005</c:v>
                </c:pt>
                <c:pt idx="189">
                  <c:v>282.06600000000003</c:v>
                </c:pt>
                <c:pt idx="190">
                  <c:v>282.35400000000033</c:v>
                </c:pt>
                <c:pt idx="191">
                  <c:v>282.42400000000004</c:v>
                </c:pt>
                <c:pt idx="192">
                  <c:v>282.61300000000006</c:v>
                </c:pt>
                <c:pt idx="193">
                  <c:v>283.16200000000032</c:v>
                </c:pt>
                <c:pt idx="194">
                  <c:v>283.80700000000002</c:v>
                </c:pt>
                <c:pt idx="195">
                  <c:v>285.96299999999974</c:v>
                </c:pt>
                <c:pt idx="196">
                  <c:v>286.42599999999965</c:v>
                </c:pt>
                <c:pt idx="197">
                  <c:v>286.83400000000006</c:v>
                </c:pt>
                <c:pt idx="198">
                  <c:v>287.22700000000003</c:v>
                </c:pt>
                <c:pt idx="199">
                  <c:v>288.27500000000003</c:v>
                </c:pt>
                <c:pt idx="200">
                  <c:v>288.53799999999967</c:v>
                </c:pt>
                <c:pt idx="201">
                  <c:v>290.03500000000003</c:v>
                </c:pt>
                <c:pt idx="202">
                  <c:v>290.29799999999966</c:v>
                </c:pt>
                <c:pt idx="203">
                  <c:v>291.62700000000001</c:v>
                </c:pt>
                <c:pt idx="204">
                  <c:v>292.76499999999999</c:v>
                </c:pt>
                <c:pt idx="205">
                  <c:v>293.21499999999969</c:v>
                </c:pt>
                <c:pt idx="206">
                  <c:v>293.601</c:v>
                </c:pt>
                <c:pt idx="207">
                  <c:v>295.16500000000002</c:v>
                </c:pt>
                <c:pt idx="208">
                  <c:v>296.09900000000005</c:v>
                </c:pt>
                <c:pt idx="209">
                  <c:v>297.90200000000004</c:v>
                </c:pt>
                <c:pt idx="210">
                  <c:v>298.32700000000006</c:v>
                </c:pt>
                <c:pt idx="211">
                  <c:v>298.68700000000007</c:v>
                </c:pt>
                <c:pt idx="212">
                  <c:v>300.04300000000006</c:v>
                </c:pt>
                <c:pt idx="213">
                  <c:v>300.42799999999966</c:v>
                </c:pt>
                <c:pt idx="214">
                  <c:v>300.93899999999962</c:v>
                </c:pt>
                <c:pt idx="215">
                  <c:v>301.23599999999976</c:v>
                </c:pt>
                <c:pt idx="216">
                  <c:v>301.36500000000012</c:v>
                </c:pt>
                <c:pt idx="217">
                  <c:v>302.2770000000001</c:v>
                </c:pt>
                <c:pt idx="218">
                  <c:v>302.43599999999964</c:v>
                </c:pt>
                <c:pt idx="219">
                  <c:v>303.37000000000012</c:v>
                </c:pt>
                <c:pt idx="220">
                  <c:v>304.70300000000015</c:v>
                </c:pt>
                <c:pt idx="221">
                  <c:v>305.91700000000014</c:v>
                </c:pt>
                <c:pt idx="222">
                  <c:v>306.79900000000015</c:v>
                </c:pt>
                <c:pt idx="223">
                  <c:v>307.10200000000032</c:v>
                </c:pt>
                <c:pt idx="224">
                  <c:v>308.35800000000012</c:v>
                </c:pt>
                <c:pt idx="225">
                  <c:v>309.10100000000011</c:v>
                </c:pt>
                <c:pt idx="226">
                  <c:v>309.72000000000014</c:v>
                </c:pt>
                <c:pt idx="227">
                  <c:v>310.1340000000003</c:v>
                </c:pt>
                <c:pt idx="228">
                  <c:v>310.53000000000014</c:v>
                </c:pt>
                <c:pt idx="229">
                  <c:v>311.39600000000013</c:v>
                </c:pt>
                <c:pt idx="230">
                  <c:v>312.31000000000012</c:v>
                </c:pt>
                <c:pt idx="231">
                  <c:v>313.19000000000011</c:v>
                </c:pt>
                <c:pt idx="232">
                  <c:v>313.72099999999983</c:v>
                </c:pt>
                <c:pt idx="233">
                  <c:v>314.25200000000012</c:v>
                </c:pt>
                <c:pt idx="234">
                  <c:v>315.21500000000015</c:v>
                </c:pt>
                <c:pt idx="235">
                  <c:v>316.33900000000017</c:v>
                </c:pt>
                <c:pt idx="236">
                  <c:v>316.42000000000019</c:v>
                </c:pt>
                <c:pt idx="237">
                  <c:v>317.44500000000016</c:v>
                </c:pt>
                <c:pt idx="238">
                  <c:v>318.12000000000018</c:v>
                </c:pt>
                <c:pt idx="239">
                  <c:v>318.2850000000002</c:v>
                </c:pt>
                <c:pt idx="240">
                  <c:v>319.49200000000019</c:v>
                </c:pt>
                <c:pt idx="241">
                  <c:v>320.60100000000017</c:v>
                </c:pt>
                <c:pt idx="242">
                  <c:v>321.6580000000003</c:v>
                </c:pt>
                <c:pt idx="243">
                  <c:v>322.05600000000021</c:v>
                </c:pt>
                <c:pt idx="244">
                  <c:v>323.06100000000021</c:v>
                </c:pt>
                <c:pt idx="245">
                  <c:v>324.07700000000028</c:v>
                </c:pt>
                <c:pt idx="246">
                  <c:v>324.90700000000021</c:v>
                </c:pt>
                <c:pt idx="247">
                  <c:v>325.79400000000021</c:v>
                </c:pt>
                <c:pt idx="248">
                  <c:v>327.19000000000028</c:v>
                </c:pt>
                <c:pt idx="249">
                  <c:v>328.38900000000035</c:v>
                </c:pt>
                <c:pt idx="250">
                  <c:v>329.92000000000024</c:v>
                </c:pt>
                <c:pt idx="251">
                  <c:v>330.40100000000024</c:v>
                </c:pt>
                <c:pt idx="252">
                  <c:v>332.00600000000026</c:v>
                </c:pt>
                <c:pt idx="253">
                  <c:v>332.67300000000034</c:v>
                </c:pt>
                <c:pt idx="254">
                  <c:v>333.06000000000034</c:v>
                </c:pt>
                <c:pt idx="255">
                  <c:v>334.07700000000028</c:v>
                </c:pt>
                <c:pt idx="256">
                  <c:v>335.76600000000025</c:v>
                </c:pt>
                <c:pt idx="257">
                  <c:v>336.00500000000022</c:v>
                </c:pt>
                <c:pt idx="258">
                  <c:v>336.69300000000021</c:v>
                </c:pt>
                <c:pt idx="259">
                  <c:v>338.44700000000034</c:v>
                </c:pt>
                <c:pt idx="260">
                  <c:v>338.47300000000024</c:v>
                </c:pt>
                <c:pt idx="261">
                  <c:v>338.66000000000031</c:v>
                </c:pt>
                <c:pt idx="262">
                  <c:v>339.86800000000028</c:v>
                </c:pt>
                <c:pt idx="263">
                  <c:v>341.291</c:v>
                </c:pt>
                <c:pt idx="264">
                  <c:v>342.16700000000031</c:v>
                </c:pt>
                <c:pt idx="265">
                  <c:v>342.78500000000025</c:v>
                </c:pt>
                <c:pt idx="266">
                  <c:v>344.2470000000003</c:v>
                </c:pt>
                <c:pt idx="267">
                  <c:v>345.8790000000003</c:v>
                </c:pt>
                <c:pt idx="268">
                  <c:v>347.03300000000024</c:v>
                </c:pt>
                <c:pt idx="269">
                  <c:v>347.10000000000031</c:v>
                </c:pt>
                <c:pt idx="270">
                  <c:v>349.71300000000025</c:v>
                </c:pt>
                <c:pt idx="271">
                  <c:v>349.74500000000035</c:v>
                </c:pt>
                <c:pt idx="272">
                  <c:v>350.52100000000024</c:v>
                </c:pt>
                <c:pt idx="273">
                  <c:v>352.65600000000035</c:v>
                </c:pt>
                <c:pt idx="274">
                  <c:v>352.84500000000031</c:v>
                </c:pt>
                <c:pt idx="275">
                  <c:v>354.02400000000034</c:v>
                </c:pt>
                <c:pt idx="276">
                  <c:v>354.66000000000031</c:v>
                </c:pt>
                <c:pt idx="277">
                  <c:v>354.97900000000027</c:v>
                </c:pt>
                <c:pt idx="278">
                  <c:v>355.88700000000028</c:v>
                </c:pt>
                <c:pt idx="279">
                  <c:v>356.09500000000025</c:v>
                </c:pt>
                <c:pt idx="280">
                  <c:v>357.30800000000033</c:v>
                </c:pt>
                <c:pt idx="281">
                  <c:v>358.17400000000032</c:v>
                </c:pt>
                <c:pt idx="282">
                  <c:v>359.02400000000034</c:v>
                </c:pt>
                <c:pt idx="283">
                  <c:v>360.94200000000035</c:v>
                </c:pt>
                <c:pt idx="284">
                  <c:v>361.54500000000036</c:v>
                </c:pt>
                <c:pt idx="285">
                  <c:v>362.64800000000037</c:v>
                </c:pt>
                <c:pt idx="286">
                  <c:v>363.24900000000036</c:v>
                </c:pt>
                <c:pt idx="287">
                  <c:v>363.95400000000035</c:v>
                </c:pt>
                <c:pt idx="288">
                  <c:v>366.31400000000036</c:v>
                </c:pt>
                <c:pt idx="289">
                  <c:v>367.06500000000034</c:v>
                </c:pt>
                <c:pt idx="290">
                  <c:v>367.71900000000034</c:v>
                </c:pt>
                <c:pt idx="291">
                  <c:v>369.84300000000036</c:v>
                </c:pt>
                <c:pt idx="292">
                  <c:v>370.87600000000026</c:v>
                </c:pt>
                <c:pt idx="293">
                  <c:v>372.42700000000025</c:v>
                </c:pt>
                <c:pt idx="294">
                  <c:v>373.18200000000036</c:v>
                </c:pt>
                <c:pt idx="295">
                  <c:v>373.32100000000025</c:v>
                </c:pt>
                <c:pt idx="296">
                  <c:v>374.14700000000067</c:v>
                </c:pt>
                <c:pt idx="297">
                  <c:v>374.70500000000033</c:v>
                </c:pt>
                <c:pt idx="298">
                  <c:v>377.74800000000039</c:v>
                </c:pt>
                <c:pt idx="299">
                  <c:v>379.48000000000025</c:v>
                </c:pt>
                <c:pt idx="300">
                  <c:v>380.10300000000041</c:v>
                </c:pt>
                <c:pt idx="301">
                  <c:v>382.8870000000004</c:v>
                </c:pt>
                <c:pt idx="302">
                  <c:v>383.04400000000038</c:v>
                </c:pt>
                <c:pt idx="303">
                  <c:v>384.47600000000023</c:v>
                </c:pt>
                <c:pt idx="304">
                  <c:v>388.31700000000041</c:v>
                </c:pt>
                <c:pt idx="305">
                  <c:v>390.16600000000039</c:v>
                </c:pt>
                <c:pt idx="306">
                  <c:v>391.67000000000041</c:v>
                </c:pt>
                <c:pt idx="307">
                  <c:v>392.72100000000029</c:v>
                </c:pt>
                <c:pt idx="308">
                  <c:v>393.62800000000033</c:v>
                </c:pt>
                <c:pt idx="309">
                  <c:v>394.69800000000026</c:v>
                </c:pt>
                <c:pt idx="310">
                  <c:v>397.22000000000025</c:v>
                </c:pt>
                <c:pt idx="311">
                  <c:v>398.00700000000035</c:v>
                </c:pt>
                <c:pt idx="312">
                  <c:v>399.71200000000033</c:v>
                </c:pt>
                <c:pt idx="313">
                  <c:v>400.06500000000034</c:v>
                </c:pt>
                <c:pt idx="314">
                  <c:v>400.87200000000036</c:v>
                </c:pt>
                <c:pt idx="315">
                  <c:v>401.20700000000033</c:v>
                </c:pt>
                <c:pt idx="316">
                  <c:v>402.83900000000034</c:v>
                </c:pt>
                <c:pt idx="317">
                  <c:v>403.77900000000034</c:v>
                </c:pt>
                <c:pt idx="318">
                  <c:v>404.60400000000038</c:v>
                </c:pt>
                <c:pt idx="319">
                  <c:v>406.11900000000031</c:v>
                </c:pt>
                <c:pt idx="320">
                  <c:v>406.60900000000032</c:v>
                </c:pt>
                <c:pt idx="321">
                  <c:v>407.41100000000029</c:v>
                </c:pt>
                <c:pt idx="322">
                  <c:v>407.67800000000034</c:v>
                </c:pt>
                <c:pt idx="323">
                  <c:v>408.25200000000035</c:v>
                </c:pt>
                <c:pt idx="324">
                  <c:v>410.04500000000036</c:v>
                </c:pt>
                <c:pt idx="325">
                  <c:v>410.97100000000029</c:v>
                </c:pt>
                <c:pt idx="326">
                  <c:v>412.17400000000032</c:v>
                </c:pt>
                <c:pt idx="327">
                  <c:v>412.48100000000005</c:v>
                </c:pt>
                <c:pt idx="328">
                  <c:v>413.34800000000035</c:v>
                </c:pt>
                <c:pt idx="329">
                  <c:v>413.55500000000035</c:v>
                </c:pt>
                <c:pt idx="330">
                  <c:v>415.07300000000026</c:v>
                </c:pt>
                <c:pt idx="331">
                  <c:v>415.42700000000025</c:v>
                </c:pt>
                <c:pt idx="332">
                  <c:v>416.49800000000005</c:v>
                </c:pt>
                <c:pt idx="333">
                  <c:v>417.41100000000029</c:v>
                </c:pt>
                <c:pt idx="334">
                  <c:v>418.74500000000035</c:v>
                </c:pt>
                <c:pt idx="335">
                  <c:v>419.25900000000036</c:v>
                </c:pt>
                <c:pt idx="336">
                  <c:v>421.01300000000026</c:v>
                </c:pt>
                <c:pt idx="337">
                  <c:v>421.75500000000039</c:v>
                </c:pt>
                <c:pt idx="338">
                  <c:v>422.3820000000004</c:v>
                </c:pt>
                <c:pt idx="339">
                  <c:v>422.42200000000025</c:v>
                </c:pt>
                <c:pt idx="340">
                  <c:v>424.25200000000041</c:v>
                </c:pt>
                <c:pt idx="341">
                  <c:v>426.21600000000029</c:v>
                </c:pt>
                <c:pt idx="342">
                  <c:v>427.12200000000041</c:v>
                </c:pt>
                <c:pt idx="343">
                  <c:v>427.77500000000043</c:v>
                </c:pt>
                <c:pt idx="344">
                  <c:v>430.49000000000029</c:v>
                </c:pt>
                <c:pt idx="345">
                  <c:v>430.6730000000004</c:v>
                </c:pt>
                <c:pt idx="346">
                  <c:v>432.44500000000039</c:v>
                </c:pt>
                <c:pt idx="347">
                  <c:v>432.56600000000026</c:v>
                </c:pt>
                <c:pt idx="348">
                  <c:v>435.44900000000035</c:v>
                </c:pt>
                <c:pt idx="349">
                  <c:v>436.72500000000025</c:v>
                </c:pt>
                <c:pt idx="350">
                  <c:v>437.43400000000025</c:v>
                </c:pt>
                <c:pt idx="351">
                  <c:v>437.66400000000067</c:v>
                </c:pt>
                <c:pt idx="352">
                  <c:v>438.88000000000039</c:v>
                </c:pt>
                <c:pt idx="353">
                  <c:v>439.6010000000004</c:v>
                </c:pt>
                <c:pt idx="354">
                  <c:v>440.98900000000026</c:v>
                </c:pt>
                <c:pt idx="355">
                  <c:v>441.29700000000025</c:v>
                </c:pt>
                <c:pt idx="356">
                  <c:v>442.31800000000027</c:v>
                </c:pt>
                <c:pt idx="357">
                  <c:v>445.10700000000037</c:v>
                </c:pt>
                <c:pt idx="358">
                  <c:v>445.25500000000039</c:v>
                </c:pt>
                <c:pt idx="359">
                  <c:v>446.20100000000025</c:v>
                </c:pt>
                <c:pt idx="360">
                  <c:v>446.93500000000029</c:v>
                </c:pt>
                <c:pt idx="361">
                  <c:v>448.0890000000004</c:v>
                </c:pt>
                <c:pt idx="362">
                  <c:v>449.17400000000038</c:v>
                </c:pt>
                <c:pt idx="363">
                  <c:v>450.95100000000025</c:v>
                </c:pt>
                <c:pt idx="364">
                  <c:v>451.39000000000033</c:v>
                </c:pt>
                <c:pt idx="365">
                  <c:v>452.24400000000037</c:v>
                </c:pt>
                <c:pt idx="366">
                  <c:v>454.84700000000038</c:v>
                </c:pt>
                <c:pt idx="367">
                  <c:v>455.63000000000039</c:v>
                </c:pt>
                <c:pt idx="368">
                  <c:v>456.35400000000038</c:v>
                </c:pt>
                <c:pt idx="369">
                  <c:v>458.48700000000025</c:v>
                </c:pt>
                <c:pt idx="370">
                  <c:v>461.30700000000036</c:v>
                </c:pt>
                <c:pt idx="371">
                  <c:v>461.48100000000005</c:v>
                </c:pt>
                <c:pt idx="372">
                  <c:v>465.17200000000031</c:v>
                </c:pt>
                <c:pt idx="373">
                  <c:v>466.52700000000033</c:v>
                </c:pt>
                <c:pt idx="374">
                  <c:v>467.6700000000003</c:v>
                </c:pt>
                <c:pt idx="375">
                  <c:v>468.52800000000025</c:v>
                </c:pt>
                <c:pt idx="376">
                  <c:v>471.15600000000035</c:v>
                </c:pt>
                <c:pt idx="377">
                  <c:v>474.4440000000003</c:v>
                </c:pt>
                <c:pt idx="378">
                  <c:v>476.57300000000026</c:v>
                </c:pt>
                <c:pt idx="379">
                  <c:v>478.26300000000026</c:v>
                </c:pt>
                <c:pt idx="380">
                  <c:v>480.46500000000026</c:v>
                </c:pt>
                <c:pt idx="381">
                  <c:v>480.76100000000025</c:v>
                </c:pt>
                <c:pt idx="382">
                  <c:v>482.48200000000026</c:v>
                </c:pt>
                <c:pt idx="383">
                  <c:v>482.68900000000031</c:v>
                </c:pt>
                <c:pt idx="384">
                  <c:v>483.71400000000028</c:v>
                </c:pt>
                <c:pt idx="385">
                  <c:v>485.96200000000027</c:v>
                </c:pt>
                <c:pt idx="386">
                  <c:v>486.10100000000028</c:v>
                </c:pt>
                <c:pt idx="387">
                  <c:v>486.21900000000028</c:v>
                </c:pt>
                <c:pt idx="388">
                  <c:v>487.23800000000023</c:v>
                </c:pt>
                <c:pt idx="389">
                  <c:v>488.88600000000025</c:v>
                </c:pt>
                <c:pt idx="390">
                  <c:v>489.60400000000038</c:v>
                </c:pt>
                <c:pt idx="391">
                  <c:v>490.74500000000035</c:v>
                </c:pt>
                <c:pt idx="392">
                  <c:v>491.56200000000035</c:v>
                </c:pt>
                <c:pt idx="393">
                  <c:v>492.30000000000035</c:v>
                </c:pt>
                <c:pt idx="394">
                  <c:v>493.08200000000033</c:v>
                </c:pt>
                <c:pt idx="395">
                  <c:v>494.55600000000027</c:v>
                </c:pt>
                <c:pt idx="396">
                  <c:v>495.66100000000034</c:v>
                </c:pt>
                <c:pt idx="397">
                  <c:v>496.07700000000034</c:v>
                </c:pt>
                <c:pt idx="398">
                  <c:v>496.41600000000005</c:v>
                </c:pt>
                <c:pt idx="399">
                  <c:v>496.92300000000029</c:v>
                </c:pt>
                <c:pt idx="400">
                  <c:v>497.75900000000036</c:v>
                </c:pt>
                <c:pt idx="401">
                  <c:v>498.26400000000035</c:v>
                </c:pt>
                <c:pt idx="402">
                  <c:v>498.61300000000034</c:v>
                </c:pt>
                <c:pt idx="403">
                  <c:v>499.53900000000033</c:v>
                </c:pt>
                <c:pt idx="404">
                  <c:v>502.66100000000034</c:v>
                </c:pt>
                <c:pt idx="405">
                  <c:v>502.98200000000026</c:v>
                </c:pt>
                <c:pt idx="406">
                  <c:v>503.26000000000039</c:v>
                </c:pt>
                <c:pt idx="407">
                  <c:v>504.34200000000038</c:v>
                </c:pt>
                <c:pt idx="408">
                  <c:v>505.3100000000004</c:v>
                </c:pt>
                <c:pt idx="409">
                  <c:v>505.37400000000042</c:v>
                </c:pt>
                <c:pt idx="410">
                  <c:v>506.4470000000004</c:v>
                </c:pt>
                <c:pt idx="411">
                  <c:v>506.6370000000004</c:v>
                </c:pt>
                <c:pt idx="412">
                  <c:v>506.94400000000041</c:v>
                </c:pt>
                <c:pt idx="413">
                  <c:v>510.58100000000024</c:v>
                </c:pt>
                <c:pt idx="414">
                  <c:v>510.7090000000004</c:v>
                </c:pt>
                <c:pt idx="415">
                  <c:v>513.78600000000051</c:v>
                </c:pt>
                <c:pt idx="416">
                  <c:v>514.44100000000037</c:v>
                </c:pt>
                <c:pt idx="417">
                  <c:v>514.60800000000052</c:v>
                </c:pt>
                <c:pt idx="418">
                  <c:v>515.5070000000004</c:v>
                </c:pt>
                <c:pt idx="419">
                  <c:v>519.18500000000051</c:v>
                </c:pt>
                <c:pt idx="420">
                  <c:v>519.33199999999988</c:v>
                </c:pt>
                <c:pt idx="421">
                  <c:v>520.5950000000006</c:v>
                </c:pt>
                <c:pt idx="422">
                  <c:v>522.39400000000057</c:v>
                </c:pt>
                <c:pt idx="423">
                  <c:v>523.12400000000059</c:v>
                </c:pt>
                <c:pt idx="424">
                  <c:v>524.64000000000044</c:v>
                </c:pt>
                <c:pt idx="425">
                  <c:v>524.91400000000044</c:v>
                </c:pt>
                <c:pt idx="426">
                  <c:v>528.2000000000005</c:v>
                </c:pt>
                <c:pt idx="427">
                  <c:v>528.75500000000034</c:v>
                </c:pt>
                <c:pt idx="428">
                  <c:v>529.24600000000032</c:v>
                </c:pt>
                <c:pt idx="429">
                  <c:v>531.67200000000059</c:v>
                </c:pt>
                <c:pt idx="430">
                  <c:v>532.25600000000031</c:v>
                </c:pt>
                <c:pt idx="431">
                  <c:v>532.3240000000003</c:v>
                </c:pt>
                <c:pt idx="432">
                  <c:v>534.75700000000029</c:v>
                </c:pt>
                <c:pt idx="433">
                  <c:v>535.56199999999967</c:v>
                </c:pt>
                <c:pt idx="434">
                  <c:v>535.90200000000027</c:v>
                </c:pt>
                <c:pt idx="435">
                  <c:v>536.95199999999966</c:v>
                </c:pt>
                <c:pt idx="436">
                  <c:v>538.47100000000023</c:v>
                </c:pt>
                <c:pt idx="437">
                  <c:v>539.63000000000022</c:v>
                </c:pt>
                <c:pt idx="438">
                  <c:v>540.85999999999967</c:v>
                </c:pt>
                <c:pt idx="439">
                  <c:v>541.47800000000052</c:v>
                </c:pt>
                <c:pt idx="440">
                  <c:v>541.92699999999968</c:v>
                </c:pt>
                <c:pt idx="441">
                  <c:v>542.8760000000002</c:v>
                </c:pt>
                <c:pt idx="442">
                  <c:v>543.11500000000024</c:v>
                </c:pt>
                <c:pt idx="443">
                  <c:v>543.35400000000027</c:v>
                </c:pt>
                <c:pt idx="444">
                  <c:v>543.99000000000024</c:v>
                </c:pt>
                <c:pt idx="445">
                  <c:v>544.14400000000023</c:v>
                </c:pt>
                <c:pt idx="446">
                  <c:v>544.50400000000025</c:v>
                </c:pt>
                <c:pt idx="447">
                  <c:v>545.78500000000054</c:v>
                </c:pt>
                <c:pt idx="448">
                  <c:v>546.0990000000005</c:v>
                </c:pt>
                <c:pt idx="449">
                  <c:v>547.25400000000013</c:v>
                </c:pt>
                <c:pt idx="450">
                  <c:v>548.70700000000011</c:v>
                </c:pt>
                <c:pt idx="451">
                  <c:v>550.78900000000067</c:v>
                </c:pt>
                <c:pt idx="452">
                  <c:v>553.55000000000007</c:v>
                </c:pt>
                <c:pt idx="453">
                  <c:v>554.01900000000012</c:v>
                </c:pt>
                <c:pt idx="454">
                  <c:v>554.6230000000005</c:v>
                </c:pt>
                <c:pt idx="455">
                  <c:v>554.84300000000019</c:v>
                </c:pt>
                <c:pt idx="456">
                  <c:v>555.2240000000005</c:v>
                </c:pt>
                <c:pt idx="457">
                  <c:v>555.50700000000018</c:v>
                </c:pt>
                <c:pt idx="458">
                  <c:v>556.80800000000022</c:v>
                </c:pt>
                <c:pt idx="459">
                  <c:v>558.40400000000022</c:v>
                </c:pt>
                <c:pt idx="460">
                  <c:v>558.60300000000052</c:v>
                </c:pt>
                <c:pt idx="461">
                  <c:v>559.77100000000053</c:v>
                </c:pt>
                <c:pt idx="462">
                  <c:v>560.2480000000005</c:v>
                </c:pt>
                <c:pt idx="463">
                  <c:v>560.36399999999958</c:v>
                </c:pt>
                <c:pt idx="464">
                  <c:v>560.9430000000001</c:v>
                </c:pt>
                <c:pt idx="465">
                  <c:v>561.25500000000011</c:v>
                </c:pt>
                <c:pt idx="466">
                  <c:v>561.6110000000001</c:v>
                </c:pt>
                <c:pt idx="467">
                  <c:v>561.66800000000012</c:v>
                </c:pt>
                <c:pt idx="468">
                  <c:v>562.27800000000082</c:v>
                </c:pt>
                <c:pt idx="469">
                  <c:v>562.8780000000005</c:v>
                </c:pt>
                <c:pt idx="470">
                  <c:v>563.14300000000014</c:v>
                </c:pt>
                <c:pt idx="471">
                  <c:v>563.32900000000018</c:v>
                </c:pt>
                <c:pt idx="472">
                  <c:v>563.88600000000019</c:v>
                </c:pt>
                <c:pt idx="473">
                  <c:v>564.90699999999958</c:v>
                </c:pt>
                <c:pt idx="474">
                  <c:v>565.30199999999957</c:v>
                </c:pt>
                <c:pt idx="475">
                  <c:v>565.6690000000001</c:v>
                </c:pt>
                <c:pt idx="476">
                  <c:v>565.86199999999928</c:v>
                </c:pt>
                <c:pt idx="477">
                  <c:v>565.96099999999956</c:v>
                </c:pt>
                <c:pt idx="478">
                  <c:v>566.18200000000013</c:v>
                </c:pt>
                <c:pt idx="479">
                  <c:v>566.28900000000067</c:v>
                </c:pt>
                <c:pt idx="480">
                  <c:v>566.51300000000015</c:v>
                </c:pt>
                <c:pt idx="481">
                  <c:v>567.04500000000019</c:v>
                </c:pt>
                <c:pt idx="482">
                  <c:v>567.29900000000055</c:v>
                </c:pt>
                <c:pt idx="483">
                  <c:v>567.46599999999967</c:v>
                </c:pt>
                <c:pt idx="484">
                  <c:v>570.79800000000091</c:v>
                </c:pt>
                <c:pt idx="485">
                  <c:v>571.06800000000021</c:v>
                </c:pt>
                <c:pt idx="486">
                  <c:v>572.10800000000052</c:v>
                </c:pt>
                <c:pt idx="487">
                  <c:v>573.0750000000005</c:v>
                </c:pt>
                <c:pt idx="488">
                  <c:v>573.87700000000018</c:v>
                </c:pt>
                <c:pt idx="489">
                  <c:v>574.23500000000013</c:v>
                </c:pt>
                <c:pt idx="490">
                  <c:v>575.56900000000007</c:v>
                </c:pt>
                <c:pt idx="491">
                  <c:v>575.91599999999949</c:v>
                </c:pt>
                <c:pt idx="492">
                  <c:v>576.66500000000008</c:v>
                </c:pt>
                <c:pt idx="493">
                  <c:v>576.87600000000009</c:v>
                </c:pt>
                <c:pt idx="494">
                  <c:v>578.01699999999948</c:v>
                </c:pt>
                <c:pt idx="495">
                  <c:v>579.92699999999945</c:v>
                </c:pt>
                <c:pt idx="496">
                  <c:v>580.73500000000001</c:v>
                </c:pt>
                <c:pt idx="497">
                  <c:v>581.39499999999998</c:v>
                </c:pt>
                <c:pt idx="498">
                  <c:v>581.75199999999938</c:v>
                </c:pt>
                <c:pt idx="499">
                  <c:v>581.90199999999948</c:v>
                </c:pt>
                <c:pt idx="500">
                  <c:v>582.0139999999999</c:v>
                </c:pt>
                <c:pt idx="501">
                  <c:v>582.24999999999989</c:v>
                </c:pt>
                <c:pt idx="502">
                  <c:v>582.5639999999994</c:v>
                </c:pt>
                <c:pt idx="503">
                  <c:v>583.28199999999981</c:v>
                </c:pt>
                <c:pt idx="504">
                  <c:v>583.50599999999986</c:v>
                </c:pt>
                <c:pt idx="505">
                  <c:v>585.1869999999999</c:v>
                </c:pt>
                <c:pt idx="506">
                  <c:v>586.42899999999986</c:v>
                </c:pt>
                <c:pt idx="507">
                  <c:v>586.84599999999921</c:v>
                </c:pt>
                <c:pt idx="508">
                  <c:v>587.51299999999947</c:v>
                </c:pt>
                <c:pt idx="509">
                  <c:v>588.56399999999996</c:v>
                </c:pt>
                <c:pt idx="510">
                  <c:v>591.34599999999932</c:v>
                </c:pt>
                <c:pt idx="511">
                  <c:v>592.67600000000004</c:v>
                </c:pt>
                <c:pt idx="512">
                  <c:v>593.1160000000001</c:v>
                </c:pt>
                <c:pt idx="513">
                  <c:v>593.5870000000001</c:v>
                </c:pt>
                <c:pt idx="514">
                  <c:v>594.73900000000015</c:v>
                </c:pt>
                <c:pt idx="515">
                  <c:v>595.18100000000015</c:v>
                </c:pt>
                <c:pt idx="516">
                  <c:v>596.64900000000011</c:v>
                </c:pt>
                <c:pt idx="517">
                  <c:v>598.24600000000009</c:v>
                </c:pt>
                <c:pt idx="518">
                  <c:v>598.45199999999954</c:v>
                </c:pt>
                <c:pt idx="519">
                  <c:v>599.22800000000052</c:v>
                </c:pt>
                <c:pt idx="520">
                  <c:v>599.62900000000002</c:v>
                </c:pt>
                <c:pt idx="521">
                  <c:v>601.71500000000003</c:v>
                </c:pt>
                <c:pt idx="522">
                  <c:v>602.43599999999947</c:v>
                </c:pt>
                <c:pt idx="523">
                  <c:v>604.59500000000003</c:v>
                </c:pt>
                <c:pt idx="524">
                  <c:v>604.99300000000005</c:v>
                </c:pt>
                <c:pt idx="525">
                  <c:v>605.85399999999947</c:v>
                </c:pt>
                <c:pt idx="526">
                  <c:v>606.85499999999945</c:v>
                </c:pt>
                <c:pt idx="527">
                  <c:v>606.90899999999999</c:v>
                </c:pt>
                <c:pt idx="528">
                  <c:v>607.03399999999999</c:v>
                </c:pt>
                <c:pt idx="529">
                  <c:v>607.55399999999997</c:v>
                </c:pt>
                <c:pt idx="530">
                  <c:v>609.45899999999949</c:v>
                </c:pt>
                <c:pt idx="531">
                  <c:v>609.99299999999948</c:v>
                </c:pt>
                <c:pt idx="532">
                  <c:v>610.79500000000053</c:v>
                </c:pt>
                <c:pt idx="533">
                  <c:v>611.44399999999996</c:v>
                </c:pt>
                <c:pt idx="534">
                  <c:v>611.73599999999999</c:v>
                </c:pt>
                <c:pt idx="535">
                  <c:v>611.80899999999997</c:v>
                </c:pt>
                <c:pt idx="536">
                  <c:v>613.92599999999948</c:v>
                </c:pt>
                <c:pt idx="537">
                  <c:v>613.9799999999999</c:v>
                </c:pt>
                <c:pt idx="538">
                  <c:v>614.50799999999947</c:v>
                </c:pt>
                <c:pt idx="539">
                  <c:v>614.68900000000053</c:v>
                </c:pt>
                <c:pt idx="540">
                  <c:v>615.14299999999946</c:v>
                </c:pt>
                <c:pt idx="541">
                  <c:v>615.31799999999919</c:v>
                </c:pt>
                <c:pt idx="542">
                  <c:v>617.44799999999907</c:v>
                </c:pt>
                <c:pt idx="543">
                  <c:v>618.83099999999934</c:v>
                </c:pt>
                <c:pt idx="544">
                  <c:v>619.51299999999947</c:v>
                </c:pt>
                <c:pt idx="545">
                  <c:v>621.26799999999946</c:v>
                </c:pt>
                <c:pt idx="546">
                  <c:v>623.20399999999995</c:v>
                </c:pt>
                <c:pt idx="547">
                  <c:v>624.29800000000068</c:v>
                </c:pt>
                <c:pt idx="548">
                  <c:v>624.38800000000003</c:v>
                </c:pt>
                <c:pt idx="549">
                  <c:v>624.70699999999999</c:v>
                </c:pt>
                <c:pt idx="550">
                  <c:v>625.35499999999945</c:v>
                </c:pt>
                <c:pt idx="551">
                  <c:v>625.428</c:v>
                </c:pt>
                <c:pt idx="552">
                  <c:v>626.28800000000069</c:v>
                </c:pt>
                <c:pt idx="553">
                  <c:v>627.02099999999996</c:v>
                </c:pt>
                <c:pt idx="554">
                  <c:v>627.29400000000055</c:v>
                </c:pt>
                <c:pt idx="555">
                  <c:v>628.65300000000002</c:v>
                </c:pt>
                <c:pt idx="556">
                  <c:v>632.93099999999947</c:v>
                </c:pt>
                <c:pt idx="557">
                  <c:v>636.37200000000007</c:v>
                </c:pt>
                <c:pt idx="558">
                  <c:v>636.82400000000007</c:v>
                </c:pt>
                <c:pt idx="559">
                  <c:v>637.06900000000007</c:v>
                </c:pt>
                <c:pt idx="560">
                  <c:v>637.34300000000007</c:v>
                </c:pt>
                <c:pt idx="561">
                  <c:v>638.85999999999956</c:v>
                </c:pt>
                <c:pt idx="562">
                  <c:v>639.33199999999943</c:v>
                </c:pt>
                <c:pt idx="563">
                  <c:v>640.93000000000006</c:v>
                </c:pt>
                <c:pt idx="564">
                  <c:v>642.45900000000006</c:v>
                </c:pt>
                <c:pt idx="565">
                  <c:v>643.37700000000007</c:v>
                </c:pt>
                <c:pt idx="566">
                  <c:v>644.42500000000007</c:v>
                </c:pt>
                <c:pt idx="567">
                  <c:v>646.85800000000006</c:v>
                </c:pt>
                <c:pt idx="568">
                  <c:v>648.54099999999949</c:v>
                </c:pt>
                <c:pt idx="569">
                  <c:v>650.97200000000009</c:v>
                </c:pt>
                <c:pt idx="570">
                  <c:v>652.69300000000055</c:v>
                </c:pt>
                <c:pt idx="571">
                  <c:v>653.18300000000067</c:v>
                </c:pt>
                <c:pt idx="572">
                  <c:v>654.4740000000005</c:v>
                </c:pt>
                <c:pt idx="573">
                  <c:v>656.5540000000002</c:v>
                </c:pt>
                <c:pt idx="574">
                  <c:v>657.09600000000023</c:v>
                </c:pt>
                <c:pt idx="575">
                  <c:v>657.36499999999967</c:v>
                </c:pt>
                <c:pt idx="576">
                  <c:v>659.3730000000005</c:v>
                </c:pt>
                <c:pt idx="577">
                  <c:v>660.58700000000033</c:v>
                </c:pt>
                <c:pt idx="578">
                  <c:v>663.02900000000034</c:v>
                </c:pt>
                <c:pt idx="579">
                  <c:v>667.07900000000052</c:v>
                </c:pt>
                <c:pt idx="580">
                  <c:v>667.20100000000025</c:v>
                </c:pt>
                <c:pt idx="581">
                  <c:v>667.83699999999965</c:v>
                </c:pt>
                <c:pt idx="582">
                  <c:v>671.22000000000025</c:v>
                </c:pt>
                <c:pt idx="583">
                  <c:v>677.85599999999965</c:v>
                </c:pt>
                <c:pt idx="584">
                  <c:v>677.93300000000022</c:v>
                </c:pt>
                <c:pt idx="585">
                  <c:v>680.15700000000027</c:v>
                </c:pt>
                <c:pt idx="586">
                  <c:v>680.83099999999968</c:v>
                </c:pt>
                <c:pt idx="587">
                  <c:v>680.99500000000023</c:v>
                </c:pt>
                <c:pt idx="588">
                  <c:v>684.43699999999967</c:v>
                </c:pt>
                <c:pt idx="589">
                  <c:v>689.19200000000023</c:v>
                </c:pt>
                <c:pt idx="590">
                  <c:v>689.45500000000027</c:v>
                </c:pt>
                <c:pt idx="591">
                  <c:v>690.3910000000003</c:v>
                </c:pt>
                <c:pt idx="592">
                  <c:v>691.32199999999978</c:v>
                </c:pt>
                <c:pt idx="593">
                  <c:v>692.99300000000051</c:v>
                </c:pt>
                <c:pt idx="594">
                  <c:v>693.24300000000051</c:v>
                </c:pt>
                <c:pt idx="595">
                  <c:v>693.82199999999978</c:v>
                </c:pt>
                <c:pt idx="596">
                  <c:v>694.33800000000031</c:v>
                </c:pt>
                <c:pt idx="597">
                  <c:v>695.75800000000061</c:v>
                </c:pt>
                <c:pt idx="598">
                  <c:v>699.2680000000006</c:v>
                </c:pt>
                <c:pt idx="599">
                  <c:v>701.61000000000024</c:v>
                </c:pt>
                <c:pt idx="600">
                  <c:v>703.76900000000023</c:v>
                </c:pt>
                <c:pt idx="601">
                  <c:v>705.35599999999965</c:v>
                </c:pt>
                <c:pt idx="602">
                  <c:v>707.68500000000051</c:v>
                </c:pt>
                <c:pt idx="603">
                  <c:v>709.02000000000021</c:v>
                </c:pt>
                <c:pt idx="604">
                  <c:v>709.87400000000025</c:v>
                </c:pt>
                <c:pt idx="605">
                  <c:v>713.05600000000027</c:v>
                </c:pt>
                <c:pt idx="606">
                  <c:v>714.0130000000006</c:v>
                </c:pt>
                <c:pt idx="607">
                  <c:v>714.96099999999967</c:v>
                </c:pt>
                <c:pt idx="608">
                  <c:v>716.10500000000025</c:v>
                </c:pt>
              </c:numCache>
            </c:numRef>
          </c:cat>
          <c:val>
            <c:numRef>
              <c:f>'Snake River'!$P$2:$P$610</c:f>
              <c:numCache>
                <c:formatCode>0</c:formatCode>
                <c:ptCount val="609"/>
                <c:pt idx="0">
                  <c:v>61902.03757</c:v>
                </c:pt>
                <c:pt idx="1">
                  <c:v>61901.156290000035</c:v>
                </c:pt>
                <c:pt idx="2">
                  <c:v>61727.627139999997</c:v>
                </c:pt>
                <c:pt idx="3">
                  <c:v>61714.127249999998</c:v>
                </c:pt>
                <c:pt idx="4">
                  <c:v>61583.815200000012</c:v>
                </c:pt>
                <c:pt idx="5">
                  <c:v>61564.078300000001</c:v>
                </c:pt>
                <c:pt idx="6">
                  <c:v>61561.646580000001</c:v>
                </c:pt>
                <c:pt idx="7">
                  <c:v>61554.211520000004</c:v>
                </c:pt>
                <c:pt idx="8">
                  <c:v>61549.415230000013</c:v>
                </c:pt>
                <c:pt idx="9">
                  <c:v>61525.550930000012</c:v>
                </c:pt>
                <c:pt idx="10">
                  <c:v>61517.809050000003</c:v>
                </c:pt>
                <c:pt idx="11">
                  <c:v>61515.488510000047</c:v>
                </c:pt>
                <c:pt idx="12">
                  <c:v>61511.641929999998</c:v>
                </c:pt>
                <c:pt idx="13">
                  <c:v>61509.661009999996</c:v>
                </c:pt>
                <c:pt idx="14">
                  <c:v>61506.214920000006</c:v>
                </c:pt>
                <c:pt idx="15">
                  <c:v>61505.290999999997</c:v>
                </c:pt>
                <c:pt idx="16">
                  <c:v>61503.947159999996</c:v>
                </c:pt>
                <c:pt idx="17">
                  <c:v>61498.836510000037</c:v>
                </c:pt>
                <c:pt idx="18">
                  <c:v>61494.969349999999</c:v>
                </c:pt>
                <c:pt idx="19">
                  <c:v>61491.452960000002</c:v>
                </c:pt>
                <c:pt idx="20">
                  <c:v>61491.096570000002</c:v>
                </c:pt>
                <c:pt idx="21">
                  <c:v>61482.328160000005</c:v>
                </c:pt>
                <c:pt idx="22">
                  <c:v>61478.051159999995</c:v>
                </c:pt>
                <c:pt idx="23">
                  <c:v>61473.752710000001</c:v>
                </c:pt>
                <c:pt idx="24">
                  <c:v>61472.857190000002</c:v>
                </c:pt>
                <c:pt idx="25">
                  <c:v>61470.725599999998</c:v>
                </c:pt>
                <c:pt idx="26">
                  <c:v>61467.246699999996</c:v>
                </c:pt>
                <c:pt idx="27">
                  <c:v>61462.803600000007</c:v>
                </c:pt>
                <c:pt idx="28">
                  <c:v>61457.277899999994</c:v>
                </c:pt>
                <c:pt idx="29">
                  <c:v>61451.166099999995</c:v>
                </c:pt>
                <c:pt idx="30">
                  <c:v>61448.32761</c:v>
                </c:pt>
                <c:pt idx="31">
                  <c:v>61438.18462</c:v>
                </c:pt>
                <c:pt idx="32">
                  <c:v>61432.700479999992</c:v>
                </c:pt>
                <c:pt idx="33">
                  <c:v>61417.526149999998</c:v>
                </c:pt>
                <c:pt idx="34">
                  <c:v>60428.629979999998</c:v>
                </c:pt>
                <c:pt idx="35">
                  <c:v>60428.108900000007</c:v>
                </c:pt>
                <c:pt idx="36">
                  <c:v>60426.589680000005</c:v>
                </c:pt>
                <c:pt idx="37">
                  <c:v>60267.930970000001</c:v>
                </c:pt>
                <c:pt idx="38">
                  <c:v>60266.669489999986</c:v>
                </c:pt>
                <c:pt idx="39">
                  <c:v>60266.312860000013</c:v>
                </c:pt>
                <c:pt idx="40">
                  <c:v>60265.998890000003</c:v>
                </c:pt>
                <c:pt idx="41">
                  <c:v>60265.190869999999</c:v>
                </c:pt>
                <c:pt idx="42">
                  <c:v>60242.922610000001</c:v>
                </c:pt>
                <c:pt idx="43">
                  <c:v>60241.878320000003</c:v>
                </c:pt>
                <c:pt idx="44">
                  <c:v>60241.766359999994</c:v>
                </c:pt>
                <c:pt idx="45">
                  <c:v>60241.063800000004</c:v>
                </c:pt>
                <c:pt idx="46">
                  <c:v>60240.772489999996</c:v>
                </c:pt>
                <c:pt idx="47">
                  <c:v>60240.505799999999</c:v>
                </c:pt>
                <c:pt idx="48">
                  <c:v>60240.073469999996</c:v>
                </c:pt>
                <c:pt idx="49">
                  <c:v>60239.370260000003</c:v>
                </c:pt>
                <c:pt idx="50">
                  <c:v>60238.992280000006</c:v>
                </c:pt>
                <c:pt idx="51">
                  <c:v>60238.146179999996</c:v>
                </c:pt>
                <c:pt idx="52">
                  <c:v>60237.87773</c:v>
                </c:pt>
                <c:pt idx="53">
                  <c:v>60237.216690000001</c:v>
                </c:pt>
                <c:pt idx="54">
                  <c:v>60236.941789999997</c:v>
                </c:pt>
                <c:pt idx="55">
                  <c:v>60234.691409999985</c:v>
                </c:pt>
                <c:pt idx="56">
                  <c:v>60234.318090000037</c:v>
                </c:pt>
                <c:pt idx="57">
                  <c:v>60232.491789999985</c:v>
                </c:pt>
                <c:pt idx="58">
                  <c:v>60231.069669999997</c:v>
                </c:pt>
                <c:pt idx="59">
                  <c:v>60229.057210000035</c:v>
                </c:pt>
                <c:pt idx="60">
                  <c:v>60220.751520000005</c:v>
                </c:pt>
                <c:pt idx="61">
                  <c:v>60165.675499999998</c:v>
                </c:pt>
                <c:pt idx="62">
                  <c:v>60164.41966</c:v>
                </c:pt>
                <c:pt idx="63">
                  <c:v>60163.952130000012</c:v>
                </c:pt>
                <c:pt idx="64">
                  <c:v>60163.187709999998</c:v>
                </c:pt>
                <c:pt idx="65">
                  <c:v>60162.669129999995</c:v>
                </c:pt>
                <c:pt idx="66">
                  <c:v>60161.268510000002</c:v>
                </c:pt>
                <c:pt idx="67">
                  <c:v>60161.092840000005</c:v>
                </c:pt>
                <c:pt idx="68">
                  <c:v>60160.157370000001</c:v>
                </c:pt>
                <c:pt idx="69">
                  <c:v>60159.053520000001</c:v>
                </c:pt>
                <c:pt idx="70">
                  <c:v>60157.789369999999</c:v>
                </c:pt>
                <c:pt idx="71">
                  <c:v>60157.306590000037</c:v>
                </c:pt>
                <c:pt idx="72">
                  <c:v>60156.8364</c:v>
                </c:pt>
                <c:pt idx="73">
                  <c:v>60141.557230000013</c:v>
                </c:pt>
                <c:pt idx="74">
                  <c:v>60136.614280000002</c:v>
                </c:pt>
                <c:pt idx="75">
                  <c:v>60136.199389999994</c:v>
                </c:pt>
                <c:pt idx="76">
                  <c:v>60135.068729999999</c:v>
                </c:pt>
                <c:pt idx="77">
                  <c:v>60134.007040000004</c:v>
                </c:pt>
                <c:pt idx="78">
                  <c:v>60132.51137</c:v>
                </c:pt>
                <c:pt idx="79">
                  <c:v>60132.102139999995</c:v>
                </c:pt>
                <c:pt idx="80">
                  <c:v>60130.532330000002</c:v>
                </c:pt>
                <c:pt idx="81">
                  <c:v>60130.132300000005</c:v>
                </c:pt>
                <c:pt idx="82">
                  <c:v>60128.495210000001</c:v>
                </c:pt>
                <c:pt idx="83">
                  <c:v>60128.002050000003</c:v>
                </c:pt>
                <c:pt idx="84">
                  <c:v>60127.411650000002</c:v>
                </c:pt>
                <c:pt idx="85">
                  <c:v>60126.995699999999</c:v>
                </c:pt>
                <c:pt idx="86">
                  <c:v>60122.297889999994</c:v>
                </c:pt>
                <c:pt idx="87">
                  <c:v>60120.493949999996</c:v>
                </c:pt>
                <c:pt idx="88">
                  <c:v>60119.006010000012</c:v>
                </c:pt>
                <c:pt idx="89">
                  <c:v>60106.787049999999</c:v>
                </c:pt>
                <c:pt idx="90">
                  <c:v>60103.412620000003</c:v>
                </c:pt>
                <c:pt idx="91">
                  <c:v>60102.27205</c:v>
                </c:pt>
                <c:pt idx="92">
                  <c:v>60101.977300000006</c:v>
                </c:pt>
                <c:pt idx="93">
                  <c:v>60101.348910000037</c:v>
                </c:pt>
                <c:pt idx="94">
                  <c:v>60100.61449</c:v>
                </c:pt>
                <c:pt idx="95">
                  <c:v>60100.405189999998</c:v>
                </c:pt>
                <c:pt idx="96">
                  <c:v>60096.049400000004</c:v>
                </c:pt>
                <c:pt idx="97">
                  <c:v>60094.905070000001</c:v>
                </c:pt>
                <c:pt idx="98">
                  <c:v>60094.383220000003</c:v>
                </c:pt>
                <c:pt idx="99">
                  <c:v>60092.509240000007</c:v>
                </c:pt>
                <c:pt idx="100">
                  <c:v>60091.537169999996</c:v>
                </c:pt>
                <c:pt idx="101">
                  <c:v>60090.751520000005</c:v>
                </c:pt>
                <c:pt idx="102">
                  <c:v>60089.955190000001</c:v>
                </c:pt>
                <c:pt idx="103">
                  <c:v>60084.449610000003</c:v>
                </c:pt>
                <c:pt idx="104">
                  <c:v>60083.228759999998</c:v>
                </c:pt>
                <c:pt idx="105">
                  <c:v>60082.502050000003</c:v>
                </c:pt>
                <c:pt idx="106">
                  <c:v>60080.018590000036</c:v>
                </c:pt>
                <c:pt idx="107">
                  <c:v>60076.860710000001</c:v>
                </c:pt>
                <c:pt idx="108">
                  <c:v>60076.595919999992</c:v>
                </c:pt>
                <c:pt idx="109">
                  <c:v>60075.190459999998</c:v>
                </c:pt>
                <c:pt idx="110">
                  <c:v>60072.336170000002</c:v>
                </c:pt>
                <c:pt idx="111">
                  <c:v>60070.856340000013</c:v>
                </c:pt>
                <c:pt idx="112">
                  <c:v>60070.581620000004</c:v>
                </c:pt>
                <c:pt idx="113">
                  <c:v>60068.309760000004</c:v>
                </c:pt>
                <c:pt idx="114">
                  <c:v>60067.840630000013</c:v>
                </c:pt>
                <c:pt idx="115">
                  <c:v>60067.376410000012</c:v>
                </c:pt>
                <c:pt idx="116">
                  <c:v>60067.02893</c:v>
                </c:pt>
                <c:pt idx="117">
                  <c:v>60066.816060000012</c:v>
                </c:pt>
                <c:pt idx="118">
                  <c:v>60066.746810000011</c:v>
                </c:pt>
                <c:pt idx="119">
                  <c:v>60066.474480000004</c:v>
                </c:pt>
                <c:pt idx="120">
                  <c:v>60066.224519999996</c:v>
                </c:pt>
                <c:pt idx="121">
                  <c:v>60066.045560000006</c:v>
                </c:pt>
                <c:pt idx="122">
                  <c:v>60065.71686</c:v>
                </c:pt>
                <c:pt idx="123">
                  <c:v>60065.342630000036</c:v>
                </c:pt>
                <c:pt idx="124">
                  <c:v>60055.007479999993</c:v>
                </c:pt>
                <c:pt idx="125">
                  <c:v>60054.645089999998</c:v>
                </c:pt>
                <c:pt idx="126">
                  <c:v>60054.362930000003</c:v>
                </c:pt>
                <c:pt idx="127">
                  <c:v>60030.387180000005</c:v>
                </c:pt>
                <c:pt idx="128">
                  <c:v>60028.325870000001</c:v>
                </c:pt>
                <c:pt idx="129">
                  <c:v>60028.158080000001</c:v>
                </c:pt>
                <c:pt idx="130">
                  <c:v>60027.957450000002</c:v>
                </c:pt>
                <c:pt idx="131">
                  <c:v>60025.426930000001</c:v>
                </c:pt>
                <c:pt idx="132">
                  <c:v>60023.300740000006</c:v>
                </c:pt>
                <c:pt idx="133">
                  <c:v>60020.160059999995</c:v>
                </c:pt>
                <c:pt idx="134">
                  <c:v>60018.966890000003</c:v>
                </c:pt>
                <c:pt idx="135">
                  <c:v>60018.641210000002</c:v>
                </c:pt>
                <c:pt idx="136">
                  <c:v>60018.525719999998</c:v>
                </c:pt>
                <c:pt idx="137">
                  <c:v>46774.168479999993</c:v>
                </c:pt>
                <c:pt idx="138">
                  <c:v>46772.20609</c:v>
                </c:pt>
                <c:pt idx="139">
                  <c:v>46771.121299999999</c:v>
                </c:pt>
                <c:pt idx="140">
                  <c:v>46770.237129999994</c:v>
                </c:pt>
                <c:pt idx="141">
                  <c:v>46765.981060000006</c:v>
                </c:pt>
                <c:pt idx="142">
                  <c:v>46765.762939999993</c:v>
                </c:pt>
                <c:pt idx="143">
                  <c:v>46688.330180000004</c:v>
                </c:pt>
                <c:pt idx="144">
                  <c:v>46687.551240000001</c:v>
                </c:pt>
                <c:pt idx="145">
                  <c:v>46687.155759999994</c:v>
                </c:pt>
                <c:pt idx="146">
                  <c:v>46687.057380000006</c:v>
                </c:pt>
                <c:pt idx="147">
                  <c:v>46686.945820000001</c:v>
                </c:pt>
                <c:pt idx="148">
                  <c:v>46673.42439</c:v>
                </c:pt>
                <c:pt idx="149">
                  <c:v>46669.867890000001</c:v>
                </c:pt>
                <c:pt idx="150">
                  <c:v>46667.649310000001</c:v>
                </c:pt>
                <c:pt idx="151">
                  <c:v>46666.123199999995</c:v>
                </c:pt>
                <c:pt idx="152">
                  <c:v>46664.992560000006</c:v>
                </c:pt>
                <c:pt idx="153">
                  <c:v>46662.688530000036</c:v>
                </c:pt>
                <c:pt idx="154">
                  <c:v>46661.841459999996</c:v>
                </c:pt>
                <c:pt idx="155">
                  <c:v>46661.251159999993</c:v>
                </c:pt>
                <c:pt idx="156">
                  <c:v>46660.493829999999</c:v>
                </c:pt>
                <c:pt idx="157">
                  <c:v>46660.392900000006</c:v>
                </c:pt>
                <c:pt idx="158">
                  <c:v>46659.806920000003</c:v>
                </c:pt>
                <c:pt idx="159">
                  <c:v>46651.970380000006</c:v>
                </c:pt>
                <c:pt idx="160">
                  <c:v>46651.489410000002</c:v>
                </c:pt>
                <c:pt idx="161">
                  <c:v>46651.339050000002</c:v>
                </c:pt>
                <c:pt idx="162">
                  <c:v>46650.989910000011</c:v>
                </c:pt>
                <c:pt idx="163">
                  <c:v>46649.594439999993</c:v>
                </c:pt>
                <c:pt idx="164">
                  <c:v>46648.949479999996</c:v>
                </c:pt>
                <c:pt idx="165">
                  <c:v>46648.586040000002</c:v>
                </c:pt>
                <c:pt idx="166">
                  <c:v>46648.308880000011</c:v>
                </c:pt>
                <c:pt idx="167">
                  <c:v>46647.454210000054</c:v>
                </c:pt>
                <c:pt idx="168">
                  <c:v>43318.492779999993</c:v>
                </c:pt>
                <c:pt idx="169">
                  <c:v>43317.851490000001</c:v>
                </c:pt>
                <c:pt idx="170">
                  <c:v>43317.736820000006</c:v>
                </c:pt>
                <c:pt idx="171">
                  <c:v>43316.594379999995</c:v>
                </c:pt>
                <c:pt idx="172">
                  <c:v>43315.604739999995</c:v>
                </c:pt>
                <c:pt idx="173">
                  <c:v>43315.101179999998</c:v>
                </c:pt>
                <c:pt idx="174">
                  <c:v>43315.018320000003</c:v>
                </c:pt>
                <c:pt idx="175">
                  <c:v>43314.905040000005</c:v>
                </c:pt>
                <c:pt idx="176">
                  <c:v>43314.837139999996</c:v>
                </c:pt>
                <c:pt idx="177">
                  <c:v>43314.470700000005</c:v>
                </c:pt>
                <c:pt idx="178">
                  <c:v>43314.338070000013</c:v>
                </c:pt>
                <c:pt idx="179">
                  <c:v>43313.897799999999</c:v>
                </c:pt>
                <c:pt idx="180">
                  <c:v>43313.705829999999</c:v>
                </c:pt>
                <c:pt idx="181">
                  <c:v>43310.926250000011</c:v>
                </c:pt>
                <c:pt idx="182">
                  <c:v>43310.801820000001</c:v>
                </c:pt>
                <c:pt idx="183">
                  <c:v>43309.435669999999</c:v>
                </c:pt>
                <c:pt idx="184">
                  <c:v>43307.245079999993</c:v>
                </c:pt>
                <c:pt idx="185">
                  <c:v>43305.964520000001</c:v>
                </c:pt>
                <c:pt idx="186">
                  <c:v>43305.899260000006</c:v>
                </c:pt>
                <c:pt idx="187">
                  <c:v>43305.788179999996</c:v>
                </c:pt>
                <c:pt idx="188">
                  <c:v>43305.100030000001</c:v>
                </c:pt>
                <c:pt idx="189">
                  <c:v>43305.078610000011</c:v>
                </c:pt>
                <c:pt idx="190">
                  <c:v>43304.986470000003</c:v>
                </c:pt>
                <c:pt idx="191">
                  <c:v>43304.947789999998</c:v>
                </c:pt>
                <c:pt idx="192">
                  <c:v>43304.94541</c:v>
                </c:pt>
                <c:pt idx="193">
                  <c:v>43304.86335</c:v>
                </c:pt>
                <c:pt idx="194">
                  <c:v>43304.748890000003</c:v>
                </c:pt>
                <c:pt idx="195">
                  <c:v>43303.656660000001</c:v>
                </c:pt>
                <c:pt idx="196">
                  <c:v>43302.872900000002</c:v>
                </c:pt>
                <c:pt idx="197">
                  <c:v>43300.903330000001</c:v>
                </c:pt>
                <c:pt idx="198">
                  <c:v>43300.838920000002</c:v>
                </c:pt>
                <c:pt idx="199">
                  <c:v>43300.737639999999</c:v>
                </c:pt>
                <c:pt idx="200">
                  <c:v>43300.37066</c:v>
                </c:pt>
                <c:pt idx="201">
                  <c:v>43299.146220000002</c:v>
                </c:pt>
                <c:pt idx="202">
                  <c:v>43298.707289999998</c:v>
                </c:pt>
                <c:pt idx="203">
                  <c:v>43288.077149999997</c:v>
                </c:pt>
                <c:pt idx="204">
                  <c:v>43287.754489999999</c:v>
                </c:pt>
                <c:pt idx="205">
                  <c:v>43286.488300000012</c:v>
                </c:pt>
                <c:pt idx="206">
                  <c:v>43281.318340000013</c:v>
                </c:pt>
                <c:pt idx="207">
                  <c:v>43281.248640000005</c:v>
                </c:pt>
                <c:pt idx="208">
                  <c:v>43280.642320000006</c:v>
                </c:pt>
                <c:pt idx="209">
                  <c:v>43280.026119999995</c:v>
                </c:pt>
                <c:pt idx="210">
                  <c:v>30061.41763</c:v>
                </c:pt>
                <c:pt idx="211">
                  <c:v>30060.247120000018</c:v>
                </c:pt>
                <c:pt idx="212">
                  <c:v>30060.05377999998</c:v>
                </c:pt>
                <c:pt idx="213">
                  <c:v>30059.002199999999</c:v>
                </c:pt>
                <c:pt idx="214">
                  <c:v>30058.750090000001</c:v>
                </c:pt>
                <c:pt idx="215">
                  <c:v>30058.306909999996</c:v>
                </c:pt>
                <c:pt idx="216">
                  <c:v>30057.86765</c:v>
                </c:pt>
                <c:pt idx="217">
                  <c:v>30057.767220000005</c:v>
                </c:pt>
                <c:pt idx="218">
                  <c:v>30056.85341</c:v>
                </c:pt>
                <c:pt idx="219">
                  <c:v>30056.611959999958</c:v>
                </c:pt>
                <c:pt idx="220">
                  <c:v>29123.467590000018</c:v>
                </c:pt>
                <c:pt idx="221">
                  <c:v>29122.74324</c:v>
                </c:pt>
                <c:pt idx="222">
                  <c:v>29095.237300000001</c:v>
                </c:pt>
                <c:pt idx="223">
                  <c:v>29094.579299999983</c:v>
                </c:pt>
                <c:pt idx="224">
                  <c:v>29094.17776999998</c:v>
                </c:pt>
                <c:pt idx="225">
                  <c:v>29092.865839999999</c:v>
                </c:pt>
                <c:pt idx="226">
                  <c:v>29092.16475</c:v>
                </c:pt>
                <c:pt idx="227">
                  <c:v>29091.75344</c:v>
                </c:pt>
                <c:pt idx="228">
                  <c:v>29091.338759999981</c:v>
                </c:pt>
                <c:pt idx="229">
                  <c:v>29090.613309999982</c:v>
                </c:pt>
                <c:pt idx="230">
                  <c:v>29089.565149999999</c:v>
                </c:pt>
                <c:pt idx="231">
                  <c:v>29088.419939999978</c:v>
                </c:pt>
                <c:pt idx="232">
                  <c:v>29087.88854</c:v>
                </c:pt>
                <c:pt idx="233">
                  <c:v>29085.895909999996</c:v>
                </c:pt>
                <c:pt idx="234">
                  <c:v>29085.266900000017</c:v>
                </c:pt>
                <c:pt idx="235">
                  <c:v>29065.983390000023</c:v>
                </c:pt>
                <c:pt idx="236">
                  <c:v>29064.029030000002</c:v>
                </c:pt>
                <c:pt idx="237">
                  <c:v>29063.718089999998</c:v>
                </c:pt>
                <c:pt idx="238">
                  <c:v>29063.00307999998</c:v>
                </c:pt>
                <c:pt idx="239">
                  <c:v>29060.922449999998</c:v>
                </c:pt>
                <c:pt idx="240">
                  <c:v>29060.766850000018</c:v>
                </c:pt>
                <c:pt idx="241">
                  <c:v>29058.730189999998</c:v>
                </c:pt>
                <c:pt idx="242">
                  <c:v>29055.971560000002</c:v>
                </c:pt>
                <c:pt idx="243">
                  <c:v>29015.425039999998</c:v>
                </c:pt>
                <c:pt idx="244">
                  <c:v>29015.08106</c:v>
                </c:pt>
                <c:pt idx="245">
                  <c:v>29014.193539999978</c:v>
                </c:pt>
                <c:pt idx="246">
                  <c:v>29013.106659999983</c:v>
                </c:pt>
                <c:pt idx="247">
                  <c:v>29011.543290000001</c:v>
                </c:pt>
                <c:pt idx="248">
                  <c:v>28999.408130000018</c:v>
                </c:pt>
                <c:pt idx="249">
                  <c:v>28991.115439999983</c:v>
                </c:pt>
                <c:pt idx="250">
                  <c:v>28990.127499999999</c:v>
                </c:pt>
                <c:pt idx="251">
                  <c:v>28983.449280000001</c:v>
                </c:pt>
                <c:pt idx="252">
                  <c:v>28980.681809999998</c:v>
                </c:pt>
                <c:pt idx="253">
                  <c:v>28975.948390000023</c:v>
                </c:pt>
                <c:pt idx="254">
                  <c:v>28972.495400000018</c:v>
                </c:pt>
                <c:pt idx="255">
                  <c:v>28964.786980000023</c:v>
                </c:pt>
                <c:pt idx="256">
                  <c:v>28951.247640000001</c:v>
                </c:pt>
                <c:pt idx="257">
                  <c:v>28949.472709999998</c:v>
                </c:pt>
                <c:pt idx="258">
                  <c:v>28948.341969999983</c:v>
                </c:pt>
                <c:pt idx="259">
                  <c:v>28947.810069999974</c:v>
                </c:pt>
                <c:pt idx="260">
                  <c:v>28946.485110000023</c:v>
                </c:pt>
                <c:pt idx="261">
                  <c:v>28943.107249999983</c:v>
                </c:pt>
                <c:pt idx="262">
                  <c:v>28938.287110000023</c:v>
                </c:pt>
                <c:pt idx="263">
                  <c:v>28933.852359999983</c:v>
                </c:pt>
                <c:pt idx="264">
                  <c:v>28932.817620000002</c:v>
                </c:pt>
                <c:pt idx="265">
                  <c:v>28932.17834999998</c:v>
                </c:pt>
                <c:pt idx="266">
                  <c:v>28925.333859999992</c:v>
                </c:pt>
                <c:pt idx="267">
                  <c:v>28911.159389999983</c:v>
                </c:pt>
                <c:pt idx="268">
                  <c:v>28908.690759999983</c:v>
                </c:pt>
                <c:pt idx="269">
                  <c:v>28904.800229999983</c:v>
                </c:pt>
                <c:pt idx="270">
                  <c:v>28903.20217</c:v>
                </c:pt>
                <c:pt idx="271">
                  <c:v>28882.646499999999</c:v>
                </c:pt>
                <c:pt idx="272">
                  <c:v>28878.441709999999</c:v>
                </c:pt>
                <c:pt idx="273">
                  <c:v>28878.104539999978</c:v>
                </c:pt>
                <c:pt idx="274">
                  <c:v>28871.942080000023</c:v>
                </c:pt>
                <c:pt idx="275">
                  <c:v>28867.33128999998</c:v>
                </c:pt>
                <c:pt idx="276">
                  <c:v>28863.52366999998</c:v>
                </c:pt>
                <c:pt idx="277">
                  <c:v>28862.785459999999</c:v>
                </c:pt>
                <c:pt idx="278">
                  <c:v>28849.328490000018</c:v>
                </c:pt>
                <c:pt idx="279">
                  <c:v>28848.461289999999</c:v>
                </c:pt>
                <c:pt idx="280">
                  <c:v>28844.875179999992</c:v>
                </c:pt>
                <c:pt idx="281">
                  <c:v>28841.09352999998</c:v>
                </c:pt>
                <c:pt idx="282">
                  <c:v>28840.173249999978</c:v>
                </c:pt>
                <c:pt idx="283">
                  <c:v>28839.288600000018</c:v>
                </c:pt>
                <c:pt idx="284">
                  <c:v>28836.682980000001</c:v>
                </c:pt>
                <c:pt idx="285">
                  <c:v>28830.25764</c:v>
                </c:pt>
                <c:pt idx="286">
                  <c:v>28829.011450000002</c:v>
                </c:pt>
                <c:pt idx="287">
                  <c:v>28826.55607999998</c:v>
                </c:pt>
                <c:pt idx="288">
                  <c:v>28785.570969999982</c:v>
                </c:pt>
                <c:pt idx="289">
                  <c:v>28782.739639999978</c:v>
                </c:pt>
                <c:pt idx="290">
                  <c:v>28774.64272</c:v>
                </c:pt>
                <c:pt idx="291">
                  <c:v>28763.907589999999</c:v>
                </c:pt>
                <c:pt idx="292">
                  <c:v>28758.344480000018</c:v>
                </c:pt>
                <c:pt idx="293">
                  <c:v>28756.861099999998</c:v>
                </c:pt>
                <c:pt idx="294">
                  <c:v>28754.339989999979</c:v>
                </c:pt>
                <c:pt idx="295">
                  <c:v>28742.33382</c:v>
                </c:pt>
                <c:pt idx="296">
                  <c:v>28742.146779999992</c:v>
                </c:pt>
                <c:pt idx="297">
                  <c:v>28738.546859999999</c:v>
                </c:pt>
                <c:pt idx="298">
                  <c:v>28712.247060000005</c:v>
                </c:pt>
                <c:pt idx="299">
                  <c:v>28700.791069999996</c:v>
                </c:pt>
                <c:pt idx="300">
                  <c:v>28695.17271999998</c:v>
                </c:pt>
                <c:pt idx="301">
                  <c:v>28646.840880000018</c:v>
                </c:pt>
                <c:pt idx="302">
                  <c:v>28641.047979999996</c:v>
                </c:pt>
                <c:pt idx="303">
                  <c:v>28638.607519999983</c:v>
                </c:pt>
                <c:pt idx="304">
                  <c:v>28629.859339999966</c:v>
                </c:pt>
                <c:pt idx="305">
                  <c:v>28620.644380000005</c:v>
                </c:pt>
                <c:pt idx="306">
                  <c:v>28612.211059999983</c:v>
                </c:pt>
                <c:pt idx="307">
                  <c:v>28610.31609</c:v>
                </c:pt>
                <c:pt idx="308">
                  <c:v>28567.654030000002</c:v>
                </c:pt>
                <c:pt idx="309">
                  <c:v>28563.581780000019</c:v>
                </c:pt>
                <c:pt idx="310">
                  <c:v>28563.025030000001</c:v>
                </c:pt>
                <c:pt idx="311">
                  <c:v>28559.400460000001</c:v>
                </c:pt>
                <c:pt idx="312">
                  <c:v>28553.798100000018</c:v>
                </c:pt>
                <c:pt idx="313">
                  <c:v>28552.603279999967</c:v>
                </c:pt>
                <c:pt idx="314">
                  <c:v>28551.38262</c:v>
                </c:pt>
                <c:pt idx="315">
                  <c:v>28550.534810000001</c:v>
                </c:pt>
                <c:pt idx="316">
                  <c:v>28549.03894999998</c:v>
                </c:pt>
                <c:pt idx="317">
                  <c:v>28547.09791</c:v>
                </c:pt>
                <c:pt idx="318">
                  <c:v>28539.209269999967</c:v>
                </c:pt>
                <c:pt idx="319">
                  <c:v>28538.75144</c:v>
                </c:pt>
                <c:pt idx="320">
                  <c:v>28536.84721</c:v>
                </c:pt>
                <c:pt idx="321">
                  <c:v>28535.676229999983</c:v>
                </c:pt>
                <c:pt idx="322">
                  <c:v>28534.420380000018</c:v>
                </c:pt>
                <c:pt idx="323">
                  <c:v>28534.08757</c:v>
                </c:pt>
                <c:pt idx="324">
                  <c:v>28532.904640000001</c:v>
                </c:pt>
                <c:pt idx="325">
                  <c:v>28529.254700000001</c:v>
                </c:pt>
                <c:pt idx="326">
                  <c:v>28518.945479999998</c:v>
                </c:pt>
                <c:pt idx="327">
                  <c:v>28517.082460000001</c:v>
                </c:pt>
                <c:pt idx="328">
                  <c:v>28516.749459999992</c:v>
                </c:pt>
                <c:pt idx="329">
                  <c:v>28514.957149999998</c:v>
                </c:pt>
                <c:pt idx="330">
                  <c:v>28514.006560000002</c:v>
                </c:pt>
                <c:pt idx="331">
                  <c:v>28512.318080000001</c:v>
                </c:pt>
                <c:pt idx="332">
                  <c:v>28512.215990000001</c:v>
                </c:pt>
                <c:pt idx="333">
                  <c:v>28511.251130000001</c:v>
                </c:pt>
                <c:pt idx="334">
                  <c:v>28509.07422999998</c:v>
                </c:pt>
                <c:pt idx="335">
                  <c:v>28506.952399999998</c:v>
                </c:pt>
                <c:pt idx="336">
                  <c:v>28504.6626</c:v>
                </c:pt>
                <c:pt idx="337">
                  <c:v>28501.408039999998</c:v>
                </c:pt>
                <c:pt idx="338">
                  <c:v>28500.283759999998</c:v>
                </c:pt>
                <c:pt idx="339">
                  <c:v>28498.861130000001</c:v>
                </c:pt>
                <c:pt idx="340">
                  <c:v>28498.781620000005</c:v>
                </c:pt>
                <c:pt idx="341">
                  <c:v>28496.786390000023</c:v>
                </c:pt>
                <c:pt idx="342">
                  <c:v>28495.803080000005</c:v>
                </c:pt>
                <c:pt idx="343">
                  <c:v>28493.63600999998</c:v>
                </c:pt>
                <c:pt idx="344">
                  <c:v>28302.206460000001</c:v>
                </c:pt>
                <c:pt idx="345">
                  <c:v>28299.482639999998</c:v>
                </c:pt>
                <c:pt idx="346">
                  <c:v>28272.53044999998</c:v>
                </c:pt>
                <c:pt idx="347">
                  <c:v>28271.429479999992</c:v>
                </c:pt>
                <c:pt idx="348">
                  <c:v>28271.402849999999</c:v>
                </c:pt>
                <c:pt idx="349">
                  <c:v>28270.021280000001</c:v>
                </c:pt>
                <c:pt idx="350">
                  <c:v>28269.221290000001</c:v>
                </c:pt>
                <c:pt idx="351">
                  <c:v>28264.302179999981</c:v>
                </c:pt>
                <c:pt idx="352">
                  <c:v>28264.146259999983</c:v>
                </c:pt>
                <c:pt idx="353">
                  <c:v>28263.099819999996</c:v>
                </c:pt>
                <c:pt idx="354">
                  <c:v>28262.539709999983</c:v>
                </c:pt>
                <c:pt idx="355">
                  <c:v>28261.668089999999</c:v>
                </c:pt>
                <c:pt idx="356">
                  <c:v>28261.376239999983</c:v>
                </c:pt>
                <c:pt idx="357">
                  <c:v>28260.911980000001</c:v>
                </c:pt>
                <c:pt idx="358">
                  <c:v>28258.389810000001</c:v>
                </c:pt>
                <c:pt idx="359">
                  <c:v>28258.18755999998</c:v>
                </c:pt>
                <c:pt idx="360">
                  <c:v>28257.463410000018</c:v>
                </c:pt>
                <c:pt idx="361">
                  <c:v>28257.190419999992</c:v>
                </c:pt>
                <c:pt idx="362">
                  <c:v>28254.57504</c:v>
                </c:pt>
                <c:pt idx="363">
                  <c:v>28134.247749999999</c:v>
                </c:pt>
                <c:pt idx="364">
                  <c:v>28133.032159999992</c:v>
                </c:pt>
                <c:pt idx="365">
                  <c:v>28127.00114</c:v>
                </c:pt>
                <c:pt idx="366">
                  <c:v>28126.368999999999</c:v>
                </c:pt>
                <c:pt idx="367">
                  <c:v>28123.384340000001</c:v>
                </c:pt>
                <c:pt idx="368">
                  <c:v>28122.825180000018</c:v>
                </c:pt>
                <c:pt idx="369">
                  <c:v>28079.573909999996</c:v>
                </c:pt>
                <c:pt idx="370">
                  <c:v>28076.77938</c:v>
                </c:pt>
                <c:pt idx="371">
                  <c:v>28073.746380000019</c:v>
                </c:pt>
                <c:pt idx="372">
                  <c:v>28072.915219999992</c:v>
                </c:pt>
                <c:pt idx="373">
                  <c:v>28063.63078</c:v>
                </c:pt>
                <c:pt idx="374">
                  <c:v>28062.77533</c:v>
                </c:pt>
                <c:pt idx="375">
                  <c:v>28062.14892</c:v>
                </c:pt>
                <c:pt idx="376">
                  <c:v>26981.951079999992</c:v>
                </c:pt>
                <c:pt idx="377">
                  <c:v>26979.776750000001</c:v>
                </c:pt>
                <c:pt idx="378">
                  <c:v>26976.812159999983</c:v>
                </c:pt>
                <c:pt idx="379">
                  <c:v>26962.872559999978</c:v>
                </c:pt>
                <c:pt idx="380">
                  <c:v>26961.953669999992</c:v>
                </c:pt>
                <c:pt idx="381">
                  <c:v>26959.382679999992</c:v>
                </c:pt>
                <c:pt idx="382">
                  <c:v>26959.180810000005</c:v>
                </c:pt>
                <c:pt idx="383">
                  <c:v>26956.36123999998</c:v>
                </c:pt>
                <c:pt idx="384">
                  <c:v>26956.265140000018</c:v>
                </c:pt>
                <c:pt idx="385">
                  <c:v>26953.67891999998</c:v>
                </c:pt>
                <c:pt idx="386">
                  <c:v>26951.91347</c:v>
                </c:pt>
                <c:pt idx="387">
                  <c:v>26951.628880000018</c:v>
                </c:pt>
                <c:pt idx="388">
                  <c:v>26951.435829999999</c:v>
                </c:pt>
                <c:pt idx="389">
                  <c:v>26947.948219999998</c:v>
                </c:pt>
                <c:pt idx="390">
                  <c:v>26946.27547</c:v>
                </c:pt>
                <c:pt idx="391">
                  <c:v>26945.598819999999</c:v>
                </c:pt>
                <c:pt idx="392">
                  <c:v>26943.375309999996</c:v>
                </c:pt>
                <c:pt idx="393">
                  <c:v>26942.804169999996</c:v>
                </c:pt>
                <c:pt idx="394">
                  <c:v>26932.41034999998</c:v>
                </c:pt>
                <c:pt idx="395">
                  <c:v>26932.030579999962</c:v>
                </c:pt>
                <c:pt idx="396">
                  <c:v>26930.80722999998</c:v>
                </c:pt>
                <c:pt idx="397">
                  <c:v>26930.046109999999</c:v>
                </c:pt>
                <c:pt idx="398">
                  <c:v>26929.549279999967</c:v>
                </c:pt>
                <c:pt idx="399">
                  <c:v>26929.046780000019</c:v>
                </c:pt>
                <c:pt idx="400">
                  <c:v>26928.80487</c:v>
                </c:pt>
                <c:pt idx="401">
                  <c:v>26919.583390000018</c:v>
                </c:pt>
                <c:pt idx="402">
                  <c:v>26911.652269999962</c:v>
                </c:pt>
                <c:pt idx="403">
                  <c:v>26907.925319999998</c:v>
                </c:pt>
                <c:pt idx="404">
                  <c:v>26902.317859999996</c:v>
                </c:pt>
                <c:pt idx="405">
                  <c:v>26894.043679999992</c:v>
                </c:pt>
                <c:pt idx="406">
                  <c:v>26893.7317</c:v>
                </c:pt>
                <c:pt idx="407">
                  <c:v>26893.522130000001</c:v>
                </c:pt>
                <c:pt idx="408">
                  <c:v>26890.261569999981</c:v>
                </c:pt>
                <c:pt idx="409">
                  <c:v>26889.908370000001</c:v>
                </c:pt>
                <c:pt idx="410">
                  <c:v>26889.67244999998</c:v>
                </c:pt>
                <c:pt idx="411">
                  <c:v>26887.407120000018</c:v>
                </c:pt>
                <c:pt idx="412">
                  <c:v>26886.388110000018</c:v>
                </c:pt>
                <c:pt idx="413">
                  <c:v>26862.987150000023</c:v>
                </c:pt>
                <c:pt idx="414">
                  <c:v>26860.23474</c:v>
                </c:pt>
                <c:pt idx="415">
                  <c:v>26859.832969999967</c:v>
                </c:pt>
                <c:pt idx="416">
                  <c:v>26856.70865</c:v>
                </c:pt>
                <c:pt idx="417">
                  <c:v>26856.37506999998</c:v>
                </c:pt>
                <c:pt idx="418">
                  <c:v>26855.915980000005</c:v>
                </c:pt>
                <c:pt idx="419">
                  <c:v>26855.315190000001</c:v>
                </c:pt>
                <c:pt idx="420">
                  <c:v>26852.094990000001</c:v>
                </c:pt>
                <c:pt idx="421">
                  <c:v>26457.797480000023</c:v>
                </c:pt>
                <c:pt idx="422">
                  <c:v>26456.899710000002</c:v>
                </c:pt>
                <c:pt idx="423">
                  <c:v>26455.942739999999</c:v>
                </c:pt>
                <c:pt idx="424">
                  <c:v>26450.14032999998</c:v>
                </c:pt>
                <c:pt idx="425">
                  <c:v>26449.51814</c:v>
                </c:pt>
                <c:pt idx="426">
                  <c:v>26449.339859999978</c:v>
                </c:pt>
                <c:pt idx="427">
                  <c:v>26446.589790000005</c:v>
                </c:pt>
                <c:pt idx="428">
                  <c:v>26445.901239999996</c:v>
                </c:pt>
                <c:pt idx="429">
                  <c:v>26437.350109999996</c:v>
                </c:pt>
                <c:pt idx="430">
                  <c:v>26435.127810000005</c:v>
                </c:pt>
                <c:pt idx="431">
                  <c:v>26409.873009999996</c:v>
                </c:pt>
                <c:pt idx="432">
                  <c:v>26409.788290000019</c:v>
                </c:pt>
                <c:pt idx="433">
                  <c:v>26407.770329999996</c:v>
                </c:pt>
                <c:pt idx="434">
                  <c:v>26407.079469999982</c:v>
                </c:pt>
                <c:pt idx="435">
                  <c:v>26405.40193</c:v>
                </c:pt>
                <c:pt idx="436">
                  <c:v>26404.90092</c:v>
                </c:pt>
                <c:pt idx="437">
                  <c:v>26403.52421</c:v>
                </c:pt>
                <c:pt idx="438">
                  <c:v>26402.436679999992</c:v>
                </c:pt>
                <c:pt idx="439">
                  <c:v>26401.806180000018</c:v>
                </c:pt>
                <c:pt idx="440">
                  <c:v>26401.14607999998</c:v>
                </c:pt>
                <c:pt idx="441">
                  <c:v>26398.29854</c:v>
                </c:pt>
                <c:pt idx="442">
                  <c:v>26397.442019999999</c:v>
                </c:pt>
                <c:pt idx="443">
                  <c:v>26385.340319999996</c:v>
                </c:pt>
                <c:pt idx="444">
                  <c:v>26373.905739999998</c:v>
                </c:pt>
                <c:pt idx="445">
                  <c:v>26373.539229999958</c:v>
                </c:pt>
                <c:pt idx="446">
                  <c:v>26359.051889999999</c:v>
                </c:pt>
                <c:pt idx="447">
                  <c:v>26358.225330000001</c:v>
                </c:pt>
                <c:pt idx="448">
                  <c:v>26355.97424</c:v>
                </c:pt>
                <c:pt idx="449">
                  <c:v>26355.821449999996</c:v>
                </c:pt>
                <c:pt idx="450">
                  <c:v>26355.357599999996</c:v>
                </c:pt>
                <c:pt idx="451">
                  <c:v>26354.54973999998</c:v>
                </c:pt>
                <c:pt idx="452">
                  <c:v>26350.02986999998</c:v>
                </c:pt>
                <c:pt idx="453">
                  <c:v>26347.526730000001</c:v>
                </c:pt>
                <c:pt idx="454">
                  <c:v>26347.37486</c:v>
                </c:pt>
                <c:pt idx="455">
                  <c:v>26345.407060000001</c:v>
                </c:pt>
                <c:pt idx="456">
                  <c:v>26330.858049999992</c:v>
                </c:pt>
                <c:pt idx="457">
                  <c:v>26330.796539999996</c:v>
                </c:pt>
                <c:pt idx="458">
                  <c:v>26330.71980999998</c:v>
                </c:pt>
                <c:pt idx="459">
                  <c:v>26329.024839999998</c:v>
                </c:pt>
                <c:pt idx="460">
                  <c:v>26328.252489999999</c:v>
                </c:pt>
                <c:pt idx="461">
                  <c:v>25219.269890000018</c:v>
                </c:pt>
                <c:pt idx="462">
                  <c:v>25218.957350000001</c:v>
                </c:pt>
                <c:pt idx="463">
                  <c:v>25217.373149999996</c:v>
                </c:pt>
                <c:pt idx="464">
                  <c:v>25217.347310000001</c:v>
                </c:pt>
                <c:pt idx="465">
                  <c:v>25217.090259999983</c:v>
                </c:pt>
                <c:pt idx="466">
                  <c:v>25217.06986</c:v>
                </c:pt>
                <c:pt idx="467">
                  <c:v>25217.014639999983</c:v>
                </c:pt>
                <c:pt idx="468">
                  <c:v>25216.834509999982</c:v>
                </c:pt>
                <c:pt idx="469">
                  <c:v>25216.746380000019</c:v>
                </c:pt>
                <c:pt idx="470">
                  <c:v>25215.719529999958</c:v>
                </c:pt>
                <c:pt idx="471">
                  <c:v>25215.49077</c:v>
                </c:pt>
                <c:pt idx="472">
                  <c:v>25215.354219999983</c:v>
                </c:pt>
                <c:pt idx="473">
                  <c:v>25215.252759999996</c:v>
                </c:pt>
                <c:pt idx="474">
                  <c:v>25214.443800000023</c:v>
                </c:pt>
                <c:pt idx="475">
                  <c:v>25214.170699999981</c:v>
                </c:pt>
                <c:pt idx="476">
                  <c:v>25214.118199999997</c:v>
                </c:pt>
                <c:pt idx="477">
                  <c:v>25200.36065999998</c:v>
                </c:pt>
                <c:pt idx="478">
                  <c:v>25200.338899999999</c:v>
                </c:pt>
                <c:pt idx="479">
                  <c:v>25199.636829999996</c:v>
                </c:pt>
                <c:pt idx="480">
                  <c:v>25199.635740000002</c:v>
                </c:pt>
                <c:pt idx="481">
                  <c:v>25199.612349999967</c:v>
                </c:pt>
                <c:pt idx="482">
                  <c:v>25194.242549999992</c:v>
                </c:pt>
                <c:pt idx="483">
                  <c:v>25194.110899999996</c:v>
                </c:pt>
                <c:pt idx="484">
                  <c:v>25194.08397</c:v>
                </c:pt>
                <c:pt idx="485">
                  <c:v>25192.04224999998</c:v>
                </c:pt>
                <c:pt idx="486">
                  <c:v>25191.982950000001</c:v>
                </c:pt>
                <c:pt idx="487">
                  <c:v>25188.584699999999</c:v>
                </c:pt>
                <c:pt idx="488">
                  <c:v>25188.016459999992</c:v>
                </c:pt>
                <c:pt idx="489">
                  <c:v>25187.239599999983</c:v>
                </c:pt>
                <c:pt idx="490">
                  <c:v>25183.922129999999</c:v>
                </c:pt>
                <c:pt idx="491">
                  <c:v>25178.023819999999</c:v>
                </c:pt>
                <c:pt idx="492">
                  <c:v>25177.602199999998</c:v>
                </c:pt>
                <c:pt idx="493">
                  <c:v>25177.051920000002</c:v>
                </c:pt>
                <c:pt idx="494">
                  <c:v>25177.034509999983</c:v>
                </c:pt>
                <c:pt idx="495">
                  <c:v>25176.906660000001</c:v>
                </c:pt>
                <c:pt idx="496">
                  <c:v>20977.079869999983</c:v>
                </c:pt>
                <c:pt idx="497">
                  <c:v>20976.00733</c:v>
                </c:pt>
                <c:pt idx="498">
                  <c:v>20975.790799999999</c:v>
                </c:pt>
                <c:pt idx="499">
                  <c:v>20975.713549999979</c:v>
                </c:pt>
                <c:pt idx="500">
                  <c:v>20975.67683</c:v>
                </c:pt>
                <c:pt idx="501">
                  <c:v>20975.636569999962</c:v>
                </c:pt>
                <c:pt idx="502">
                  <c:v>20975.632769999978</c:v>
                </c:pt>
                <c:pt idx="503">
                  <c:v>20971.845209999996</c:v>
                </c:pt>
                <c:pt idx="504">
                  <c:v>20967.34246</c:v>
                </c:pt>
                <c:pt idx="505">
                  <c:v>20967.20916999998</c:v>
                </c:pt>
                <c:pt idx="506">
                  <c:v>20342.378140000001</c:v>
                </c:pt>
                <c:pt idx="507">
                  <c:v>20332.93115</c:v>
                </c:pt>
                <c:pt idx="508">
                  <c:v>20332.716259999983</c:v>
                </c:pt>
                <c:pt idx="509">
                  <c:v>20332.659139999978</c:v>
                </c:pt>
                <c:pt idx="510">
                  <c:v>20329.774720000001</c:v>
                </c:pt>
                <c:pt idx="511">
                  <c:v>20328.56192</c:v>
                </c:pt>
                <c:pt idx="512">
                  <c:v>20327.545409999999</c:v>
                </c:pt>
                <c:pt idx="513">
                  <c:v>20327.434430000001</c:v>
                </c:pt>
                <c:pt idx="514">
                  <c:v>20326.385829999999</c:v>
                </c:pt>
                <c:pt idx="515">
                  <c:v>20325.99323</c:v>
                </c:pt>
                <c:pt idx="516">
                  <c:v>20325.730959999983</c:v>
                </c:pt>
                <c:pt idx="517">
                  <c:v>20305.295490000019</c:v>
                </c:pt>
                <c:pt idx="518">
                  <c:v>20305.098549999992</c:v>
                </c:pt>
                <c:pt idx="519">
                  <c:v>20303.43302</c:v>
                </c:pt>
                <c:pt idx="520">
                  <c:v>20303.276610000001</c:v>
                </c:pt>
                <c:pt idx="521">
                  <c:v>20303.21269</c:v>
                </c:pt>
                <c:pt idx="522">
                  <c:v>20302.231269999978</c:v>
                </c:pt>
                <c:pt idx="523">
                  <c:v>20302.026989999998</c:v>
                </c:pt>
                <c:pt idx="524">
                  <c:v>20301.042300000001</c:v>
                </c:pt>
                <c:pt idx="525">
                  <c:v>20296.487810000028</c:v>
                </c:pt>
                <c:pt idx="526">
                  <c:v>20295.617639999979</c:v>
                </c:pt>
                <c:pt idx="527">
                  <c:v>20292.960159999999</c:v>
                </c:pt>
                <c:pt idx="528">
                  <c:v>20290.769810000005</c:v>
                </c:pt>
                <c:pt idx="529">
                  <c:v>20290.763279999996</c:v>
                </c:pt>
                <c:pt idx="530">
                  <c:v>20290.640879999992</c:v>
                </c:pt>
                <c:pt idx="531">
                  <c:v>20289.926299999999</c:v>
                </c:pt>
                <c:pt idx="532">
                  <c:v>20289.8855</c:v>
                </c:pt>
                <c:pt idx="533">
                  <c:v>20287.507699999998</c:v>
                </c:pt>
                <c:pt idx="534">
                  <c:v>20287.366529999996</c:v>
                </c:pt>
                <c:pt idx="535">
                  <c:v>20287.240310000001</c:v>
                </c:pt>
                <c:pt idx="536">
                  <c:v>20287.234059999992</c:v>
                </c:pt>
                <c:pt idx="537">
                  <c:v>20282.775389999999</c:v>
                </c:pt>
                <c:pt idx="538">
                  <c:v>20280.585859999999</c:v>
                </c:pt>
                <c:pt idx="539">
                  <c:v>20280.52275</c:v>
                </c:pt>
                <c:pt idx="540">
                  <c:v>20280.51269</c:v>
                </c:pt>
                <c:pt idx="541">
                  <c:v>20280.36253999998</c:v>
                </c:pt>
                <c:pt idx="542">
                  <c:v>20280.281749999998</c:v>
                </c:pt>
                <c:pt idx="543">
                  <c:v>20271.793870000001</c:v>
                </c:pt>
                <c:pt idx="544">
                  <c:v>20271.239509999967</c:v>
                </c:pt>
                <c:pt idx="545">
                  <c:v>20218.299869999992</c:v>
                </c:pt>
                <c:pt idx="546">
                  <c:v>20217.00236999998</c:v>
                </c:pt>
                <c:pt idx="547">
                  <c:v>20216.688740000001</c:v>
                </c:pt>
                <c:pt idx="548">
                  <c:v>16950.513769999983</c:v>
                </c:pt>
                <c:pt idx="549">
                  <c:v>16950.511539999974</c:v>
                </c:pt>
                <c:pt idx="550">
                  <c:v>15960.00881999999</c:v>
                </c:pt>
                <c:pt idx="551">
                  <c:v>15959.895289999991</c:v>
                </c:pt>
                <c:pt idx="552">
                  <c:v>15959.862450000002</c:v>
                </c:pt>
                <c:pt idx="553">
                  <c:v>15959.699280000004</c:v>
                </c:pt>
                <c:pt idx="554">
                  <c:v>15959.59556</c:v>
                </c:pt>
                <c:pt idx="555">
                  <c:v>15957.98482</c:v>
                </c:pt>
                <c:pt idx="556">
                  <c:v>15955.620860000006</c:v>
                </c:pt>
                <c:pt idx="557">
                  <c:v>15954.957350000001</c:v>
                </c:pt>
                <c:pt idx="558">
                  <c:v>15951.71567</c:v>
                </c:pt>
                <c:pt idx="559">
                  <c:v>15951.51878</c:v>
                </c:pt>
                <c:pt idx="560">
                  <c:v>15948.79523999999</c:v>
                </c:pt>
                <c:pt idx="561">
                  <c:v>15948.745500000006</c:v>
                </c:pt>
                <c:pt idx="562">
                  <c:v>15948.408619999989</c:v>
                </c:pt>
                <c:pt idx="563">
                  <c:v>15948.08828</c:v>
                </c:pt>
                <c:pt idx="564">
                  <c:v>15947.558360000001</c:v>
                </c:pt>
                <c:pt idx="565">
                  <c:v>15946.121270000009</c:v>
                </c:pt>
                <c:pt idx="566">
                  <c:v>15943.06741999999</c:v>
                </c:pt>
                <c:pt idx="567">
                  <c:v>15942.797570000002</c:v>
                </c:pt>
                <c:pt idx="568">
                  <c:v>15940.934540000009</c:v>
                </c:pt>
                <c:pt idx="569">
                  <c:v>15940.57077</c:v>
                </c:pt>
                <c:pt idx="570">
                  <c:v>15938.76807</c:v>
                </c:pt>
                <c:pt idx="571">
                  <c:v>15935.72514</c:v>
                </c:pt>
                <c:pt idx="572">
                  <c:v>15935.62959</c:v>
                </c:pt>
                <c:pt idx="573">
                  <c:v>15933.31466</c:v>
                </c:pt>
                <c:pt idx="574">
                  <c:v>15932.468669999989</c:v>
                </c:pt>
                <c:pt idx="575">
                  <c:v>15931.00137</c:v>
                </c:pt>
                <c:pt idx="576">
                  <c:v>15878.27983999999</c:v>
                </c:pt>
                <c:pt idx="577">
                  <c:v>15877.681420000004</c:v>
                </c:pt>
                <c:pt idx="578">
                  <c:v>15874.972100000001</c:v>
                </c:pt>
                <c:pt idx="579">
                  <c:v>15846.34109</c:v>
                </c:pt>
                <c:pt idx="580">
                  <c:v>15843.00943</c:v>
                </c:pt>
                <c:pt idx="581">
                  <c:v>15842.807919999983</c:v>
                </c:pt>
                <c:pt idx="582">
                  <c:v>15842.26835</c:v>
                </c:pt>
                <c:pt idx="583">
                  <c:v>15838.965369999987</c:v>
                </c:pt>
                <c:pt idx="584">
                  <c:v>15829.17188</c:v>
                </c:pt>
                <c:pt idx="585">
                  <c:v>15829.144380000009</c:v>
                </c:pt>
                <c:pt idx="586">
                  <c:v>15827.76778</c:v>
                </c:pt>
                <c:pt idx="587">
                  <c:v>15827.66505</c:v>
                </c:pt>
                <c:pt idx="588">
                  <c:v>15827.1173</c:v>
                </c:pt>
                <c:pt idx="589">
                  <c:v>15814.83842</c:v>
                </c:pt>
                <c:pt idx="590">
                  <c:v>15803.92715</c:v>
                </c:pt>
                <c:pt idx="591">
                  <c:v>15803.664709999999</c:v>
                </c:pt>
                <c:pt idx="592">
                  <c:v>15803.31415</c:v>
                </c:pt>
                <c:pt idx="593">
                  <c:v>15798.1805</c:v>
                </c:pt>
                <c:pt idx="594">
                  <c:v>15796.53502999999</c:v>
                </c:pt>
                <c:pt idx="595">
                  <c:v>15796.243760000012</c:v>
                </c:pt>
                <c:pt idx="596">
                  <c:v>15796.021750000009</c:v>
                </c:pt>
                <c:pt idx="597">
                  <c:v>15795.079610000001</c:v>
                </c:pt>
                <c:pt idx="598">
                  <c:v>15794.71212</c:v>
                </c:pt>
                <c:pt idx="599">
                  <c:v>15767.15202</c:v>
                </c:pt>
                <c:pt idx="600">
                  <c:v>15764.622660000006</c:v>
                </c:pt>
                <c:pt idx="601">
                  <c:v>15732.14769</c:v>
                </c:pt>
                <c:pt idx="602">
                  <c:v>15730.668610000001</c:v>
                </c:pt>
                <c:pt idx="603">
                  <c:v>15729.694850000009</c:v>
                </c:pt>
                <c:pt idx="604">
                  <c:v>15728.08296</c:v>
                </c:pt>
                <c:pt idx="605">
                  <c:v>15724.082240000009</c:v>
                </c:pt>
                <c:pt idx="606">
                  <c:v>15715.29211</c:v>
                </c:pt>
                <c:pt idx="607">
                  <c:v>15714.954129999989</c:v>
                </c:pt>
                <c:pt idx="608">
                  <c:v>15714.65309</c:v>
                </c:pt>
              </c:numCache>
            </c:numRef>
          </c:val>
        </c:ser>
        <c:axId val="35416320"/>
        <c:axId val="35422592"/>
      </c:areaChart>
      <c:catAx>
        <c:axId val="35416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upstream from Columbia River outlet (km)</a:t>
                </a:r>
              </a:p>
            </c:rich>
          </c:tx>
          <c:layout/>
        </c:title>
        <c:numFmt formatCode="0" sourceLinked="1"/>
        <c:tickLblPos val="nextTo"/>
        <c:crossAx val="35422592"/>
        <c:crosses val="autoZero"/>
        <c:auto val="1"/>
        <c:lblAlgn val="ctr"/>
        <c:lblOffset val="100"/>
      </c:catAx>
      <c:valAx>
        <c:axId val="35422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Mean Annual Flow (cfs)</a:t>
                </a:r>
              </a:p>
            </c:rich>
          </c:tx>
          <c:layout/>
        </c:title>
        <c:numFmt formatCode="0" sourceLinked="1"/>
        <c:tickLblPos val="nextTo"/>
        <c:crossAx val="35416320"/>
        <c:crosses val="autoZero"/>
        <c:crossBetween val="midCat"/>
      </c:valAx>
    </c:plotArea>
    <c:plotVisOnly val="1"/>
  </c:chart>
  <c:spPr>
    <a:solidFill>
      <a:schemeClr val="tx1"/>
    </a:solidFill>
    <a:ln>
      <a:solidFill>
        <a:prstClr val="black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sz="1500" dirty="0" smtClean="0"/>
              <a:t>Hypsometric </a:t>
            </a:r>
            <a:r>
              <a:rPr lang="en-US" sz="1500" dirty="0"/>
              <a:t>Profile of Lower Snake River</a:t>
            </a:r>
          </a:p>
        </c:rich>
      </c:tx>
      <c:layout>
        <c:manualLayout>
          <c:xMode val="edge"/>
          <c:yMode val="edge"/>
          <c:x val="0.19091015546133727"/>
          <c:y val="2.4548731809937378E-2"/>
        </c:manualLayout>
      </c:layout>
      <c:overlay val="1"/>
    </c:title>
    <c:plotArea>
      <c:layout/>
      <c:areaChart>
        <c:grouping val="standard"/>
        <c:ser>
          <c:idx val="0"/>
          <c:order val="0"/>
          <c:spPr>
            <a:solidFill>
              <a:srgbClr val="D0863C"/>
            </a:solidFill>
          </c:spPr>
          <c:cat>
            <c:numRef>
              <c:f>'Snake River'!$S$2:$S$610</c:f>
              <c:numCache>
                <c:formatCode>0</c:formatCode>
                <c:ptCount val="609"/>
                <c:pt idx="0">
                  <c:v>0</c:v>
                </c:pt>
                <c:pt idx="1">
                  <c:v>6.9639999999999995</c:v>
                </c:pt>
                <c:pt idx="2">
                  <c:v>9.1580000000000013</c:v>
                </c:pt>
                <c:pt idx="3">
                  <c:v>27.043000000000003</c:v>
                </c:pt>
                <c:pt idx="4">
                  <c:v>35.061000000000007</c:v>
                </c:pt>
                <c:pt idx="5">
                  <c:v>36.032000000000011</c:v>
                </c:pt>
                <c:pt idx="6">
                  <c:v>38.858999999999995</c:v>
                </c:pt>
                <c:pt idx="7">
                  <c:v>41.246000000000002</c:v>
                </c:pt>
                <c:pt idx="8">
                  <c:v>47.128000000000036</c:v>
                </c:pt>
                <c:pt idx="9">
                  <c:v>48.028000000000013</c:v>
                </c:pt>
                <c:pt idx="10">
                  <c:v>49.77000000000001</c:v>
                </c:pt>
                <c:pt idx="11">
                  <c:v>52.521000000000008</c:v>
                </c:pt>
                <c:pt idx="12">
                  <c:v>53.433</c:v>
                </c:pt>
                <c:pt idx="13">
                  <c:v>55.572000000000003</c:v>
                </c:pt>
                <c:pt idx="14">
                  <c:v>56.232000000000028</c:v>
                </c:pt>
                <c:pt idx="15">
                  <c:v>56.791000000000011</c:v>
                </c:pt>
                <c:pt idx="16">
                  <c:v>59.705000000000013</c:v>
                </c:pt>
                <c:pt idx="17">
                  <c:v>61.52300000000001</c:v>
                </c:pt>
                <c:pt idx="18">
                  <c:v>63.388999999999989</c:v>
                </c:pt>
                <c:pt idx="19">
                  <c:v>63.693000000000012</c:v>
                </c:pt>
                <c:pt idx="20">
                  <c:v>67.275999999999982</c:v>
                </c:pt>
                <c:pt idx="21">
                  <c:v>69.515000000000001</c:v>
                </c:pt>
                <c:pt idx="22">
                  <c:v>71.843999999999994</c:v>
                </c:pt>
                <c:pt idx="23">
                  <c:v>72.557999999999993</c:v>
                </c:pt>
                <c:pt idx="24">
                  <c:v>73.657999999999987</c:v>
                </c:pt>
                <c:pt idx="25">
                  <c:v>74.848000000000013</c:v>
                </c:pt>
                <c:pt idx="26">
                  <c:v>77.22699999999999</c:v>
                </c:pt>
                <c:pt idx="27">
                  <c:v>79.792999999999992</c:v>
                </c:pt>
                <c:pt idx="28">
                  <c:v>82.235000000000014</c:v>
                </c:pt>
                <c:pt idx="29">
                  <c:v>82.85199999999999</c:v>
                </c:pt>
                <c:pt idx="30">
                  <c:v>86.098000000000013</c:v>
                </c:pt>
                <c:pt idx="31">
                  <c:v>87.212999999999994</c:v>
                </c:pt>
                <c:pt idx="32">
                  <c:v>89.348000000000013</c:v>
                </c:pt>
                <c:pt idx="33">
                  <c:v>94.345000000000013</c:v>
                </c:pt>
                <c:pt idx="34">
                  <c:v>95.662999999999982</c:v>
                </c:pt>
                <c:pt idx="35">
                  <c:v>98.337000000000003</c:v>
                </c:pt>
                <c:pt idx="36">
                  <c:v>99.096000000000004</c:v>
                </c:pt>
                <c:pt idx="37">
                  <c:v>101.78399999999999</c:v>
                </c:pt>
                <c:pt idx="38">
                  <c:v>102.53399999999999</c:v>
                </c:pt>
                <c:pt idx="39">
                  <c:v>103.52099999999999</c:v>
                </c:pt>
                <c:pt idx="40">
                  <c:v>104.78999999999999</c:v>
                </c:pt>
                <c:pt idx="41">
                  <c:v>106.82299999999998</c:v>
                </c:pt>
                <c:pt idx="42">
                  <c:v>108.77799999999999</c:v>
                </c:pt>
                <c:pt idx="43">
                  <c:v>109.19099999999999</c:v>
                </c:pt>
                <c:pt idx="44">
                  <c:v>110.31399999999999</c:v>
                </c:pt>
                <c:pt idx="45">
                  <c:v>110.883</c:v>
                </c:pt>
                <c:pt idx="46">
                  <c:v>111.47199999999999</c:v>
                </c:pt>
                <c:pt idx="47">
                  <c:v>112.006</c:v>
                </c:pt>
                <c:pt idx="48">
                  <c:v>113.242</c:v>
                </c:pt>
                <c:pt idx="49">
                  <c:v>113.92200000000001</c:v>
                </c:pt>
                <c:pt idx="50">
                  <c:v>114.83600000000001</c:v>
                </c:pt>
                <c:pt idx="51">
                  <c:v>115.38000000000001</c:v>
                </c:pt>
                <c:pt idx="52">
                  <c:v>116.50500000000001</c:v>
                </c:pt>
                <c:pt idx="53">
                  <c:v>116.98200000000001</c:v>
                </c:pt>
                <c:pt idx="54">
                  <c:v>119.68400000000001</c:v>
                </c:pt>
                <c:pt idx="55">
                  <c:v>120.00600000000001</c:v>
                </c:pt>
                <c:pt idx="56">
                  <c:v>120.55900000000001</c:v>
                </c:pt>
                <c:pt idx="57">
                  <c:v>123.01200000000001</c:v>
                </c:pt>
                <c:pt idx="58">
                  <c:v>123.95400000000002</c:v>
                </c:pt>
                <c:pt idx="59">
                  <c:v>130.238</c:v>
                </c:pt>
                <c:pt idx="60">
                  <c:v>131.63800000000001</c:v>
                </c:pt>
                <c:pt idx="61">
                  <c:v>133.60299999999998</c:v>
                </c:pt>
                <c:pt idx="62">
                  <c:v>134.85900000000001</c:v>
                </c:pt>
                <c:pt idx="63">
                  <c:v>136.17499999999998</c:v>
                </c:pt>
                <c:pt idx="64">
                  <c:v>136.83000000000001</c:v>
                </c:pt>
                <c:pt idx="65">
                  <c:v>138.47299999999998</c:v>
                </c:pt>
                <c:pt idx="66">
                  <c:v>138.88000000000017</c:v>
                </c:pt>
                <c:pt idx="67">
                  <c:v>140.07800000000003</c:v>
                </c:pt>
                <c:pt idx="68">
                  <c:v>140.94400000000005</c:v>
                </c:pt>
                <c:pt idx="69">
                  <c:v>142.09800000000004</c:v>
                </c:pt>
                <c:pt idx="70">
                  <c:v>142.75700000000003</c:v>
                </c:pt>
                <c:pt idx="71">
                  <c:v>143.71099999999998</c:v>
                </c:pt>
                <c:pt idx="72">
                  <c:v>145.31600000000003</c:v>
                </c:pt>
                <c:pt idx="73">
                  <c:v>147.47500000000002</c:v>
                </c:pt>
                <c:pt idx="74">
                  <c:v>148.64399999999998</c:v>
                </c:pt>
                <c:pt idx="75">
                  <c:v>150.03800000000004</c:v>
                </c:pt>
                <c:pt idx="76">
                  <c:v>151.54300000000001</c:v>
                </c:pt>
                <c:pt idx="77">
                  <c:v>152.97600000000003</c:v>
                </c:pt>
                <c:pt idx="78">
                  <c:v>153.96100000000004</c:v>
                </c:pt>
                <c:pt idx="79">
                  <c:v>155.20700000000005</c:v>
                </c:pt>
                <c:pt idx="80">
                  <c:v>156.08000000000004</c:v>
                </c:pt>
                <c:pt idx="81">
                  <c:v>157.60900000000001</c:v>
                </c:pt>
                <c:pt idx="82">
                  <c:v>158.36900000000003</c:v>
                </c:pt>
                <c:pt idx="83">
                  <c:v>159.32100000000017</c:v>
                </c:pt>
                <c:pt idx="84">
                  <c:v>159.92200000000017</c:v>
                </c:pt>
                <c:pt idx="85">
                  <c:v>160.23600000000002</c:v>
                </c:pt>
                <c:pt idx="86">
                  <c:v>162.88700000000017</c:v>
                </c:pt>
                <c:pt idx="87">
                  <c:v>163.50200000000004</c:v>
                </c:pt>
                <c:pt idx="88">
                  <c:v>164.07900000000001</c:v>
                </c:pt>
                <c:pt idx="89">
                  <c:v>169.44300000000001</c:v>
                </c:pt>
                <c:pt idx="90">
                  <c:v>170.94100000000003</c:v>
                </c:pt>
                <c:pt idx="91">
                  <c:v>171.60800000000003</c:v>
                </c:pt>
                <c:pt idx="92">
                  <c:v>172.47800000000004</c:v>
                </c:pt>
                <c:pt idx="93">
                  <c:v>173.56400000000005</c:v>
                </c:pt>
                <c:pt idx="94">
                  <c:v>173.80900000000005</c:v>
                </c:pt>
                <c:pt idx="95">
                  <c:v>174.78700000000006</c:v>
                </c:pt>
                <c:pt idx="96">
                  <c:v>176.20700000000005</c:v>
                </c:pt>
                <c:pt idx="97">
                  <c:v>176.85600000000019</c:v>
                </c:pt>
                <c:pt idx="98">
                  <c:v>178.17299999999997</c:v>
                </c:pt>
                <c:pt idx="99">
                  <c:v>179.50000000000006</c:v>
                </c:pt>
                <c:pt idx="100">
                  <c:v>180.52700000000004</c:v>
                </c:pt>
                <c:pt idx="101">
                  <c:v>181.97000000000006</c:v>
                </c:pt>
                <c:pt idx="102">
                  <c:v>182.63899999999998</c:v>
                </c:pt>
                <c:pt idx="103">
                  <c:v>184.50400000000008</c:v>
                </c:pt>
                <c:pt idx="104">
                  <c:v>185.20899999999997</c:v>
                </c:pt>
                <c:pt idx="105">
                  <c:v>185.68400000000008</c:v>
                </c:pt>
                <c:pt idx="106">
                  <c:v>188.43100000000021</c:v>
                </c:pt>
                <c:pt idx="107">
                  <c:v>189.05400000000009</c:v>
                </c:pt>
                <c:pt idx="108">
                  <c:v>189.82100000000023</c:v>
                </c:pt>
                <c:pt idx="109">
                  <c:v>191.32000000000022</c:v>
                </c:pt>
                <c:pt idx="110">
                  <c:v>193.14</c:v>
                </c:pt>
                <c:pt idx="111">
                  <c:v>193.78100000000006</c:v>
                </c:pt>
                <c:pt idx="112">
                  <c:v>194.41600000000005</c:v>
                </c:pt>
                <c:pt idx="113">
                  <c:v>195.36600000000004</c:v>
                </c:pt>
                <c:pt idx="114">
                  <c:v>195.53300000000002</c:v>
                </c:pt>
                <c:pt idx="115">
                  <c:v>196.32600000000019</c:v>
                </c:pt>
                <c:pt idx="116">
                  <c:v>197.14800000000005</c:v>
                </c:pt>
                <c:pt idx="117">
                  <c:v>197.29500000000002</c:v>
                </c:pt>
                <c:pt idx="118">
                  <c:v>198.08200000000019</c:v>
                </c:pt>
                <c:pt idx="119">
                  <c:v>198.26800000000006</c:v>
                </c:pt>
                <c:pt idx="120">
                  <c:v>198.69299999999998</c:v>
                </c:pt>
                <c:pt idx="121">
                  <c:v>199.29800000000006</c:v>
                </c:pt>
                <c:pt idx="122">
                  <c:v>199.99600000000007</c:v>
                </c:pt>
                <c:pt idx="123">
                  <c:v>201.92600000000007</c:v>
                </c:pt>
                <c:pt idx="124">
                  <c:v>203.03200000000007</c:v>
                </c:pt>
                <c:pt idx="125">
                  <c:v>203.66600000000005</c:v>
                </c:pt>
                <c:pt idx="126">
                  <c:v>205.74399999999991</c:v>
                </c:pt>
                <c:pt idx="127">
                  <c:v>209.00000000000006</c:v>
                </c:pt>
                <c:pt idx="128">
                  <c:v>209.49400000000006</c:v>
                </c:pt>
                <c:pt idx="129">
                  <c:v>210.10600000000005</c:v>
                </c:pt>
                <c:pt idx="130">
                  <c:v>210.86000000000004</c:v>
                </c:pt>
                <c:pt idx="131">
                  <c:v>212.77200000000005</c:v>
                </c:pt>
                <c:pt idx="132">
                  <c:v>216.18000000000004</c:v>
                </c:pt>
                <c:pt idx="133">
                  <c:v>217.21399999999988</c:v>
                </c:pt>
                <c:pt idx="134">
                  <c:v>218.00600000000003</c:v>
                </c:pt>
                <c:pt idx="135">
                  <c:v>218.26700000000002</c:v>
                </c:pt>
                <c:pt idx="136">
                  <c:v>219.03700000000003</c:v>
                </c:pt>
                <c:pt idx="137">
                  <c:v>222.80000000000004</c:v>
                </c:pt>
                <c:pt idx="138">
                  <c:v>224.57800000000003</c:v>
                </c:pt>
                <c:pt idx="139">
                  <c:v>226.28000000000003</c:v>
                </c:pt>
                <c:pt idx="140">
                  <c:v>226.63200000000003</c:v>
                </c:pt>
                <c:pt idx="141">
                  <c:v>227.14499999999998</c:v>
                </c:pt>
                <c:pt idx="142">
                  <c:v>229.08800000000019</c:v>
                </c:pt>
                <c:pt idx="143">
                  <c:v>231.47400000000005</c:v>
                </c:pt>
                <c:pt idx="144">
                  <c:v>232.46700000000004</c:v>
                </c:pt>
                <c:pt idx="145">
                  <c:v>233.03400000000005</c:v>
                </c:pt>
                <c:pt idx="146">
                  <c:v>233.36300000000006</c:v>
                </c:pt>
                <c:pt idx="147">
                  <c:v>237.10999999999999</c:v>
                </c:pt>
                <c:pt idx="148">
                  <c:v>238.70499999999998</c:v>
                </c:pt>
                <c:pt idx="149">
                  <c:v>243.26800000000006</c:v>
                </c:pt>
                <c:pt idx="150">
                  <c:v>245.69400000000005</c:v>
                </c:pt>
                <c:pt idx="151">
                  <c:v>248.34900000000005</c:v>
                </c:pt>
                <c:pt idx="152">
                  <c:v>248.80400000000006</c:v>
                </c:pt>
                <c:pt idx="153">
                  <c:v>250.97700000000006</c:v>
                </c:pt>
                <c:pt idx="154">
                  <c:v>251.78900000000002</c:v>
                </c:pt>
                <c:pt idx="155">
                  <c:v>253.54500000000002</c:v>
                </c:pt>
                <c:pt idx="156">
                  <c:v>253.90300000000008</c:v>
                </c:pt>
                <c:pt idx="157">
                  <c:v>255.68600000000006</c:v>
                </c:pt>
                <c:pt idx="158">
                  <c:v>256.48400000000004</c:v>
                </c:pt>
                <c:pt idx="159">
                  <c:v>258.08599999999973</c:v>
                </c:pt>
                <c:pt idx="160">
                  <c:v>258.40000000000003</c:v>
                </c:pt>
                <c:pt idx="161">
                  <c:v>258.96700000000004</c:v>
                </c:pt>
                <c:pt idx="162">
                  <c:v>260.42999999999978</c:v>
                </c:pt>
                <c:pt idx="163">
                  <c:v>261.51599999999979</c:v>
                </c:pt>
                <c:pt idx="164">
                  <c:v>262.33099999999979</c:v>
                </c:pt>
                <c:pt idx="165">
                  <c:v>263.11800000000005</c:v>
                </c:pt>
                <c:pt idx="166">
                  <c:v>265.65100000000007</c:v>
                </c:pt>
                <c:pt idx="167">
                  <c:v>266.58400000000006</c:v>
                </c:pt>
                <c:pt idx="168">
                  <c:v>268.10000000000008</c:v>
                </c:pt>
                <c:pt idx="169">
                  <c:v>268.42999999999978</c:v>
                </c:pt>
                <c:pt idx="170">
                  <c:v>269.72000000000003</c:v>
                </c:pt>
                <c:pt idx="171">
                  <c:v>270.18300000000011</c:v>
                </c:pt>
                <c:pt idx="172">
                  <c:v>271.41099999999983</c:v>
                </c:pt>
                <c:pt idx="173">
                  <c:v>271.63800000000009</c:v>
                </c:pt>
                <c:pt idx="174">
                  <c:v>272.16800000000006</c:v>
                </c:pt>
                <c:pt idx="175">
                  <c:v>272.24200000000008</c:v>
                </c:pt>
                <c:pt idx="176">
                  <c:v>273.55900000000008</c:v>
                </c:pt>
                <c:pt idx="177">
                  <c:v>273.80000000000007</c:v>
                </c:pt>
                <c:pt idx="178">
                  <c:v>275.41799999999978</c:v>
                </c:pt>
                <c:pt idx="179">
                  <c:v>275.55300000000005</c:v>
                </c:pt>
                <c:pt idx="180">
                  <c:v>277.27900000000005</c:v>
                </c:pt>
                <c:pt idx="181">
                  <c:v>277.67000000000007</c:v>
                </c:pt>
                <c:pt idx="182">
                  <c:v>278.2700000000001</c:v>
                </c:pt>
                <c:pt idx="183">
                  <c:v>279.86400000000032</c:v>
                </c:pt>
                <c:pt idx="184">
                  <c:v>280.0320000000001</c:v>
                </c:pt>
                <c:pt idx="185">
                  <c:v>280.46799999999979</c:v>
                </c:pt>
                <c:pt idx="186">
                  <c:v>280.74200000000008</c:v>
                </c:pt>
                <c:pt idx="187">
                  <c:v>281.45700000000005</c:v>
                </c:pt>
                <c:pt idx="188">
                  <c:v>281.68800000000005</c:v>
                </c:pt>
                <c:pt idx="189">
                  <c:v>282.06600000000003</c:v>
                </c:pt>
                <c:pt idx="190">
                  <c:v>282.35400000000033</c:v>
                </c:pt>
                <c:pt idx="191">
                  <c:v>282.42400000000004</c:v>
                </c:pt>
                <c:pt idx="192">
                  <c:v>282.61300000000006</c:v>
                </c:pt>
                <c:pt idx="193">
                  <c:v>283.16200000000032</c:v>
                </c:pt>
                <c:pt idx="194">
                  <c:v>283.80700000000002</c:v>
                </c:pt>
                <c:pt idx="195">
                  <c:v>285.96299999999974</c:v>
                </c:pt>
                <c:pt idx="196">
                  <c:v>286.42599999999965</c:v>
                </c:pt>
                <c:pt idx="197">
                  <c:v>286.83400000000006</c:v>
                </c:pt>
                <c:pt idx="198">
                  <c:v>287.22700000000003</c:v>
                </c:pt>
                <c:pt idx="199">
                  <c:v>288.27500000000003</c:v>
                </c:pt>
                <c:pt idx="200">
                  <c:v>288.53799999999967</c:v>
                </c:pt>
                <c:pt idx="201">
                  <c:v>290.03500000000003</c:v>
                </c:pt>
                <c:pt idx="202">
                  <c:v>290.29799999999966</c:v>
                </c:pt>
                <c:pt idx="203">
                  <c:v>291.62700000000001</c:v>
                </c:pt>
                <c:pt idx="204">
                  <c:v>292.76499999999999</c:v>
                </c:pt>
                <c:pt idx="205">
                  <c:v>293.21499999999969</c:v>
                </c:pt>
                <c:pt idx="206">
                  <c:v>293.601</c:v>
                </c:pt>
                <c:pt idx="207">
                  <c:v>295.16500000000002</c:v>
                </c:pt>
                <c:pt idx="208">
                  <c:v>296.09900000000005</c:v>
                </c:pt>
                <c:pt idx="209">
                  <c:v>297.90200000000004</c:v>
                </c:pt>
                <c:pt idx="210">
                  <c:v>298.32700000000006</c:v>
                </c:pt>
                <c:pt idx="211">
                  <c:v>298.68700000000007</c:v>
                </c:pt>
                <c:pt idx="212">
                  <c:v>300.04300000000006</c:v>
                </c:pt>
                <c:pt idx="213">
                  <c:v>300.42799999999966</c:v>
                </c:pt>
                <c:pt idx="214">
                  <c:v>300.93899999999962</c:v>
                </c:pt>
                <c:pt idx="215">
                  <c:v>301.23599999999976</c:v>
                </c:pt>
                <c:pt idx="216">
                  <c:v>301.36500000000012</c:v>
                </c:pt>
                <c:pt idx="217">
                  <c:v>302.2770000000001</c:v>
                </c:pt>
                <c:pt idx="218">
                  <c:v>302.43599999999964</c:v>
                </c:pt>
                <c:pt idx="219">
                  <c:v>303.37000000000012</c:v>
                </c:pt>
                <c:pt idx="220">
                  <c:v>304.70300000000015</c:v>
                </c:pt>
                <c:pt idx="221">
                  <c:v>305.91700000000014</c:v>
                </c:pt>
                <c:pt idx="222">
                  <c:v>306.79900000000015</c:v>
                </c:pt>
                <c:pt idx="223">
                  <c:v>307.10200000000032</c:v>
                </c:pt>
                <c:pt idx="224">
                  <c:v>308.35800000000012</c:v>
                </c:pt>
                <c:pt idx="225">
                  <c:v>309.10100000000011</c:v>
                </c:pt>
                <c:pt idx="226">
                  <c:v>309.72000000000014</c:v>
                </c:pt>
                <c:pt idx="227">
                  <c:v>310.1340000000003</c:v>
                </c:pt>
                <c:pt idx="228">
                  <c:v>310.53000000000014</c:v>
                </c:pt>
                <c:pt idx="229">
                  <c:v>311.39600000000013</c:v>
                </c:pt>
                <c:pt idx="230">
                  <c:v>312.31000000000012</c:v>
                </c:pt>
                <c:pt idx="231">
                  <c:v>313.19000000000011</c:v>
                </c:pt>
                <c:pt idx="232">
                  <c:v>313.72099999999983</c:v>
                </c:pt>
                <c:pt idx="233">
                  <c:v>314.25200000000012</c:v>
                </c:pt>
                <c:pt idx="234">
                  <c:v>315.21500000000015</c:v>
                </c:pt>
                <c:pt idx="235">
                  <c:v>316.33900000000017</c:v>
                </c:pt>
                <c:pt idx="236">
                  <c:v>316.42000000000019</c:v>
                </c:pt>
                <c:pt idx="237">
                  <c:v>317.44500000000016</c:v>
                </c:pt>
                <c:pt idx="238">
                  <c:v>318.12000000000018</c:v>
                </c:pt>
                <c:pt idx="239">
                  <c:v>318.2850000000002</c:v>
                </c:pt>
                <c:pt idx="240">
                  <c:v>319.49200000000019</c:v>
                </c:pt>
                <c:pt idx="241">
                  <c:v>320.60100000000017</c:v>
                </c:pt>
                <c:pt idx="242">
                  <c:v>321.6580000000003</c:v>
                </c:pt>
                <c:pt idx="243">
                  <c:v>322.05600000000021</c:v>
                </c:pt>
                <c:pt idx="244">
                  <c:v>323.06100000000021</c:v>
                </c:pt>
                <c:pt idx="245">
                  <c:v>324.07700000000028</c:v>
                </c:pt>
                <c:pt idx="246">
                  <c:v>324.90700000000021</c:v>
                </c:pt>
                <c:pt idx="247">
                  <c:v>325.79400000000021</c:v>
                </c:pt>
                <c:pt idx="248">
                  <c:v>327.19000000000028</c:v>
                </c:pt>
                <c:pt idx="249">
                  <c:v>328.38900000000035</c:v>
                </c:pt>
                <c:pt idx="250">
                  <c:v>329.92000000000024</c:v>
                </c:pt>
                <c:pt idx="251">
                  <c:v>330.40100000000024</c:v>
                </c:pt>
                <c:pt idx="252">
                  <c:v>332.00600000000026</c:v>
                </c:pt>
                <c:pt idx="253">
                  <c:v>332.67300000000034</c:v>
                </c:pt>
                <c:pt idx="254">
                  <c:v>333.06000000000034</c:v>
                </c:pt>
                <c:pt idx="255">
                  <c:v>334.07700000000028</c:v>
                </c:pt>
                <c:pt idx="256">
                  <c:v>335.76600000000025</c:v>
                </c:pt>
                <c:pt idx="257">
                  <c:v>336.00500000000022</c:v>
                </c:pt>
                <c:pt idx="258">
                  <c:v>336.69300000000021</c:v>
                </c:pt>
                <c:pt idx="259">
                  <c:v>338.44700000000034</c:v>
                </c:pt>
                <c:pt idx="260">
                  <c:v>338.47300000000024</c:v>
                </c:pt>
                <c:pt idx="261">
                  <c:v>338.66000000000031</c:v>
                </c:pt>
                <c:pt idx="262">
                  <c:v>339.86800000000028</c:v>
                </c:pt>
                <c:pt idx="263">
                  <c:v>341.291</c:v>
                </c:pt>
                <c:pt idx="264">
                  <c:v>342.16700000000031</c:v>
                </c:pt>
                <c:pt idx="265">
                  <c:v>342.78500000000025</c:v>
                </c:pt>
                <c:pt idx="266">
                  <c:v>344.2470000000003</c:v>
                </c:pt>
                <c:pt idx="267">
                  <c:v>345.8790000000003</c:v>
                </c:pt>
                <c:pt idx="268">
                  <c:v>347.03300000000024</c:v>
                </c:pt>
                <c:pt idx="269">
                  <c:v>347.10000000000031</c:v>
                </c:pt>
                <c:pt idx="270">
                  <c:v>349.71300000000025</c:v>
                </c:pt>
                <c:pt idx="271">
                  <c:v>349.74500000000035</c:v>
                </c:pt>
                <c:pt idx="272">
                  <c:v>350.52100000000024</c:v>
                </c:pt>
                <c:pt idx="273">
                  <c:v>352.65600000000035</c:v>
                </c:pt>
                <c:pt idx="274">
                  <c:v>352.84500000000031</c:v>
                </c:pt>
                <c:pt idx="275">
                  <c:v>354.02400000000034</c:v>
                </c:pt>
                <c:pt idx="276">
                  <c:v>354.66000000000031</c:v>
                </c:pt>
                <c:pt idx="277">
                  <c:v>354.97900000000027</c:v>
                </c:pt>
                <c:pt idx="278">
                  <c:v>355.88700000000028</c:v>
                </c:pt>
                <c:pt idx="279">
                  <c:v>356.09500000000025</c:v>
                </c:pt>
                <c:pt idx="280">
                  <c:v>357.30800000000033</c:v>
                </c:pt>
                <c:pt idx="281">
                  <c:v>358.17400000000032</c:v>
                </c:pt>
                <c:pt idx="282">
                  <c:v>359.02400000000034</c:v>
                </c:pt>
                <c:pt idx="283">
                  <c:v>360.94200000000035</c:v>
                </c:pt>
                <c:pt idx="284">
                  <c:v>361.54500000000036</c:v>
                </c:pt>
                <c:pt idx="285">
                  <c:v>362.64800000000037</c:v>
                </c:pt>
                <c:pt idx="286">
                  <c:v>363.24900000000036</c:v>
                </c:pt>
                <c:pt idx="287">
                  <c:v>363.95400000000035</c:v>
                </c:pt>
                <c:pt idx="288">
                  <c:v>366.31400000000036</c:v>
                </c:pt>
                <c:pt idx="289">
                  <c:v>367.06500000000034</c:v>
                </c:pt>
                <c:pt idx="290">
                  <c:v>367.71900000000034</c:v>
                </c:pt>
                <c:pt idx="291">
                  <c:v>369.84300000000036</c:v>
                </c:pt>
                <c:pt idx="292">
                  <c:v>370.87600000000026</c:v>
                </c:pt>
                <c:pt idx="293">
                  <c:v>372.42700000000025</c:v>
                </c:pt>
                <c:pt idx="294">
                  <c:v>373.18200000000036</c:v>
                </c:pt>
                <c:pt idx="295">
                  <c:v>373.32100000000025</c:v>
                </c:pt>
                <c:pt idx="296">
                  <c:v>374.14700000000067</c:v>
                </c:pt>
                <c:pt idx="297">
                  <c:v>374.70500000000033</c:v>
                </c:pt>
                <c:pt idx="298">
                  <c:v>377.74800000000039</c:v>
                </c:pt>
                <c:pt idx="299">
                  <c:v>379.48000000000025</c:v>
                </c:pt>
                <c:pt idx="300">
                  <c:v>380.10300000000041</c:v>
                </c:pt>
                <c:pt idx="301">
                  <c:v>382.8870000000004</c:v>
                </c:pt>
                <c:pt idx="302">
                  <c:v>383.04400000000038</c:v>
                </c:pt>
                <c:pt idx="303">
                  <c:v>384.47600000000023</c:v>
                </c:pt>
                <c:pt idx="304">
                  <c:v>388.31700000000041</c:v>
                </c:pt>
                <c:pt idx="305">
                  <c:v>390.16600000000039</c:v>
                </c:pt>
                <c:pt idx="306">
                  <c:v>391.67000000000041</c:v>
                </c:pt>
                <c:pt idx="307">
                  <c:v>392.72100000000029</c:v>
                </c:pt>
                <c:pt idx="308">
                  <c:v>393.62800000000033</c:v>
                </c:pt>
                <c:pt idx="309">
                  <c:v>394.69800000000026</c:v>
                </c:pt>
                <c:pt idx="310">
                  <c:v>397.22000000000025</c:v>
                </c:pt>
                <c:pt idx="311">
                  <c:v>398.00700000000035</c:v>
                </c:pt>
                <c:pt idx="312">
                  <c:v>399.71200000000033</c:v>
                </c:pt>
                <c:pt idx="313">
                  <c:v>400.06500000000034</c:v>
                </c:pt>
                <c:pt idx="314">
                  <c:v>400.87200000000036</c:v>
                </c:pt>
                <c:pt idx="315">
                  <c:v>401.20700000000033</c:v>
                </c:pt>
                <c:pt idx="316">
                  <c:v>402.83900000000034</c:v>
                </c:pt>
                <c:pt idx="317">
                  <c:v>403.77900000000034</c:v>
                </c:pt>
                <c:pt idx="318">
                  <c:v>404.60400000000038</c:v>
                </c:pt>
                <c:pt idx="319">
                  <c:v>406.11900000000031</c:v>
                </c:pt>
                <c:pt idx="320">
                  <c:v>406.60900000000032</c:v>
                </c:pt>
                <c:pt idx="321">
                  <c:v>407.41100000000029</c:v>
                </c:pt>
                <c:pt idx="322">
                  <c:v>407.67800000000034</c:v>
                </c:pt>
                <c:pt idx="323">
                  <c:v>408.25200000000035</c:v>
                </c:pt>
                <c:pt idx="324">
                  <c:v>410.04500000000036</c:v>
                </c:pt>
                <c:pt idx="325">
                  <c:v>410.97100000000029</c:v>
                </c:pt>
                <c:pt idx="326">
                  <c:v>412.17400000000032</c:v>
                </c:pt>
                <c:pt idx="327">
                  <c:v>412.48100000000005</c:v>
                </c:pt>
                <c:pt idx="328">
                  <c:v>413.34800000000035</c:v>
                </c:pt>
                <c:pt idx="329">
                  <c:v>413.55500000000035</c:v>
                </c:pt>
                <c:pt idx="330">
                  <c:v>415.07300000000026</c:v>
                </c:pt>
                <c:pt idx="331">
                  <c:v>415.42700000000025</c:v>
                </c:pt>
                <c:pt idx="332">
                  <c:v>416.49800000000005</c:v>
                </c:pt>
                <c:pt idx="333">
                  <c:v>417.41100000000029</c:v>
                </c:pt>
                <c:pt idx="334">
                  <c:v>418.74500000000035</c:v>
                </c:pt>
                <c:pt idx="335">
                  <c:v>419.25900000000036</c:v>
                </c:pt>
                <c:pt idx="336">
                  <c:v>421.01300000000026</c:v>
                </c:pt>
                <c:pt idx="337">
                  <c:v>421.75500000000039</c:v>
                </c:pt>
                <c:pt idx="338">
                  <c:v>422.3820000000004</c:v>
                </c:pt>
                <c:pt idx="339">
                  <c:v>422.42200000000025</c:v>
                </c:pt>
                <c:pt idx="340">
                  <c:v>424.25200000000041</c:v>
                </c:pt>
                <c:pt idx="341">
                  <c:v>426.21600000000029</c:v>
                </c:pt>
                <c:pt idx="342">
                  <c:v>427.12200000000041</c:v>
                </c:pt>
                <c:pt idx="343">
                  <c:v>427.77500000000043</c:v>
                </c:pt>
                <c:pt idx="344">
                  <c:v>430.49000000000029</c:v>
                </c:pt>
                <c:pt idx="345">
                  <c:v>430.6730000000004</c:v>
                </c:pt>
                <c:pt idx="346">
                  <c:v>432.44500000000039</c:v>
                </c:pt>
                <c:pt idx="347">
                  <c:v>432.56600000000026</c:v>
                </c:pt>
                <c:pt idx="348">
                  <c:v>435.44900000000035</c:v>
                </c:pt>
                <c:pt idx="349">
                  <c:v>436.72500000000025</c:v>
                </c:pt>
                <c:pt idx="350">
                  <c:v>437.43400000000025</c:v>
                </c:pt>
                <c:pt idx="351">
                  <c:v>437.66400000000067</c:v>
                </c:pt>
                <c:pt idx="352">
                  <c:v>438.88000000000039</c:v>
                </c:pt>
                <c:pt idx="353">
                  <c:v>439.6010000000004</c:v>
                </c:pt>
                <c:pt idx="354">
                  <c:v>440.98900000000026</c:v>
                </c:pt>
                <c:pt idx="355">
                  <c:v>441.29700000000025</c:v>
                </c:pt>
                <c:pt idx="356">
                  <c:v>442.31800000000027</c:v>
                </c:pt>
                <c:pt idx="357">
                  <c:v>445.10700000000037</c:v>
                </c:pt>
                <c:pt idx="358">
                  <c:v>445.25500000000039</c:v>
                </c:pt>
                <c:pt idx="359">
                  <c:v>446.20100000000025</c:v>
                </c:pt>
                <c:pt idx="360">
                  <c:v>446.93500000000029</c:v>
                </c:pt>
                <c:pt idx="361">
                  <c:v>448.0890000000004</c:v>
                </c:pt>
                <c:pt idx="362">
                  <c:v>449.17400000000038</c:v>
                </c:pt>
                <c:pt idx="363">
                  <c:v>450.95100000000025</c:v>
                </c:pt>
                <c:pt idx="364">
                  <c:v>451.39000000000033</c:v>
                </c:pt>
                <c:pt idx="365">
                  <c:v>452.24400000000037</c:v>
                </c:pt>
                <c:pt idx="366">
                  <c:v>454.84700000000038</c:v>
                </c:pt>
                <c:pt idx="367">
                  <c:v>455.63000000000039</c:v>
                </c:pt>
                <c:pt idx="368">
                  <c:v>456.35400000000038</c:v>
                </c:pt>
                <c:pt idx="369">
                  <c:v>458.48700000000025</c:v>
                </c:pt>
                <c:pt idx="370">
                  <c:v>461.30700000000036</c:v>
                </c:pt>
                <c:pt idx="371">
                  <c:v>461.48100000000005</c:v>
                </c:pt>
                <c:pt idx="372">
                  <c:v>465.17200000000031</c:v>
                </c:pt>
                <c:pt idx="373">
                  <c:v>466.52700000000033</c:v>
                </c:pt>
                <c:pt idx="374">
                  <c:v>467.6700000000003</c:v>
                </c:pt>
                <c:pt idx="375">
                  <c:v>468.52800000000025</c:v>
                </c:pt>
                <c:pt idx="376">
                  <c:v>471.15600000000035</c:v>
                </c:pt>
                <c:pt idx="377">
                  <c:v>474.4440000000003</c:v>
                </c:pt>
                <c:pt idx="378">
                  <c:v>476.57300000000026</c:v>
                </c:pt>
                <c:pt idx="379">
                  <c:v>478.26300000000026</c:v>
                </c:pt>
                <c:pt idx="380">
                  <c:v>480.46500000000026</c:v>
                </c:pt>
                <c:pt idx="381">
                  <c:v>480.76100000000025</c:v>
                </c:pt>
                <c:pt idx="382">
                  <c:v>482.48200000000026</c:v>
                </c:pt>
                <c:pt idx="383">
                  <c:v>482.68900000000031</c:v>
                </c:pt>
                <c:pt idx="384">
                  <c:v>483.71400000000028</c:v>
                </c:pt>
                <c:pt idx="385">
                  <c:v>485.96200000000027</c:v>
                </c:pt>
                <c:pt idx="386">
                  <c:v>486.10100000000028</c:v>
                </c:pt>
                <c:pt idx="387">
                  <c:v>486.21900000000028</c:v>
                </c:pt>
                <c:pt idx="388">
                  <c:v>487.23800000000023</c:v>
                </c:pt>
                <c:pt idx="389">
                  <c:v>488.88600000000025</c:v>
                </c:pt>
                <c:pt idx="390">
                  <c:v>489.60400000000038</c:v>
                </c:pt>
                <c:pt idx="391">
                  <c:v>490.74500000000035</c:v>
                </c:pt>
                <c:pt idx="392">
                  <c:v>491.56200000000035</c:v>
                </c:pt>
                <c:pt idx="393">
                  <c:v>492.30000000000035</c:v>
                </c:pt>
                <c:pt idx="394">
                  <c:v>493.08200000000033</c:v>
                </c:pt>
                <c:pt idx="395">
                  <c:v>494.55600000000027</c:v>
                </c:pt>
                <c:pt idx="396">
                  <c:v>495.66100000000034</c:v>
                </c:pt>
                <c:pt idx="397">
                  <c:v>496.07700000000034</c:v>
                </c:pt>
                <c:pt idx="398">
                  <c:v>496.41600000000005</c:v>
                </c:pt>
                <c:pt idx="399">
                  <c:v>496.92300000000029</c:v>
                </c:pt>
                <c:pt idx="400">
                  <c:v>497.75900000000036</c:v>
                </c:pt>
                <c:pt idx="401">
                  <c:v>498.26400000000035</c:v>
                </c:pt>
                <c:pt idx="402">
                  <c:v>498.61300000000034</c:v>
                </c:pt>
                <c:pt idx="403">
                  <c:v>499.53900000000033</c:v>
                </c:pt>
                <c:pt idx="404">
                  <c:v>502.66100000000034</c:v>
                </c:pt>
                <c:pt idx="405">
                  <c:v>502.98200000000026</c:v>
                </c:pt>
                <c:pt idx="406">
                  <c:v>503.26000000000039</c:v>
                </c:pt>
                <c:pt idx="407">
                  <c:v>504.34200000000038</c:v>
                </c:pt>
                <c:pt idx="408">
                  <c:v>505.3100000000004</c:v>
                </c:pt>
                <c:pt idx="409">
                  <c:v>505.37400000000042</c:v>
                </c:pt>
                <c:pt idx="410">
                  <c:v>506.4470000000004</c:v>
                </c:pt>
                <c:pt idx="411">
                  <c:v>506.6370000000004</c:v>
                </c:pt>
                <c:pt idx="412">
                  <c:v>506.94400000000041</c:v>
                </c:pt>
                <c:pt idx="413">
                  <c:v>510.58100000000024</c:v>
                </c:pt>
                <c:pt idx="414">
                  <c:v>510.7090000000004</c:v>
                </c:pt>
                <c:pt idx="415">
                  <c:v>513.78600000000051</c:v>
                </c:pt>
                <c:pt idx="416">
                  <c:v>514.44100000000037</c:v>
                </c:pt>
                <c:pt idx="417">
                  <c:v>514.60800000000052</c:v>
                </c:pt>
                <c:pt idx="418">
                  <c:v>515.5070000000004</c:v>
                </c:pt>
                <c:pt idx="419">
                  <c:v>519.18500000000051</c:v>
                </c:pt>
                <c:pt idx="420">
                  <c:v>519.33199999999988</c:v>
                </c:pt>
                <c:pt idx="421">
                  <c:v>520.5950000000006</c:v>
                </c:pt>
                <c:pt idx="422">
                  <c:v>522.39400000000057</c:v>
                </c:pt>
                <c:pt idx="423">
                  <c:v>523.12400000000059</c:v>
                </c:pt>
                <c:pt idx="424">
                  <c:v>524.64000000000044</c:v>
                </c:pt>
                <c:pt idx="425">
                  <c:v>524.91400000000044</c:v>
                </c:pt>
                <c:pt idx="426">
                  <c:v>528.2000000000005</c:v>
                </c:pt>
                <c:pt idx="427">
                  <c:v>528.75500000000034</c:v>
                </c:pt>
                <c:pt idx="428">
                  <c:v>529.24600000000032</c:v>
                </c:pt>
                <c:pt idx="429">
                  <c:v>531.67200000000059</c:v>
                </c:pt>
                <c:pt idx="430">
                  <c:v>532.25600000000031</c:v>
                </c:pt>
                <c:pt idx="431">
                  <c:v>532.3240000000003</c:v>
                </c:pt>
                <c:pt idx="432">
                  <c:v>534.75700000000029</c:v>
                </c:pt>
                <c:pt idx="433">
                  <c:v>535.56199999999967</c:v>
                </c:pt>
                <c:pt idx="434">
                  <c:v>535.90200000000027</c:v>
                </c:pt>
                <c:pt idx="435">
                  <c:v>536.95199999999966</c:v>
                </c:pt>
                <c:pt idx="436">
                  <c:v>538.47100000000023</c:v>
                </c:pt>
                <c:pt idx="437">
                  <c:v>539.63000000000022</c:v>
                </c:pt>
                <c:pt idx="438">
                  <c:v>540.85999999999967</c:v>
                </c:pt>
                <c:pt idx="439">
                  <c:v>541.47800000000052</c:v>
                </c:pt>
                <c:pt idx="440">
                  <c:v>541.92699999999968</c:v>
                </c:pt>
                <c:pt idx="441">
                  <c:v>542.8760000000002</c:v>
                </c:pt>
                <c:pt idx="442">
                  <c:v>543.11500000000024</c:v>
                </c:pt>
                <c:pt idx="443">
                  <c:v>543.35400000000027</c:v>
                </c:pt>
                <c:pt idx="444">
                  <c:v>543.99000000000024</c:v>
                </c:pt>
                <c:pt idx="445">
                  <c:v>544.14400000000023</c:v>
                </c:pt>
                <c:pt idx="446">
                  <c:v>544.50400000000025</c:v>
                </c:pt>
                <c:pt idx="447">
                  <c:v>545.78500000000054</c:v>
                </c:pt>
                <c:pt idx="448">
                  <c:v>546.0990000000005</c:v>
                </c:pt>
                <c:pt idx="449">
                  <c:v>547.25400000000013</c:v>
                </c:pt>
                <c:pt idx="450">
                  <c:v>548.70700000000011</c:v>
                </c:pt>
                <c:pt idx="451">
                  <c:v>550.78900000000067</c:v>
                </c:pt>
                <c:pt idx="452">
                  <c:v>553.55000000000007</c:v>
                </c:pt>
                <c:pt idx="453">
                  <c:v>554.01900000000012</c:v>
                </c:pt>
                <c:pt idx="454">
                  <c:v>554.6230000000005</c:v>
                </c:pt>
                <c:pt idx="455">
                  <c:v>554.84300000000019</c:v>
                </c:pt>
                <c:pt idx="456">
                  <c:v>555.2240000000005</c:v>
                </c:pt>
                <c:pt idx="457">
                  <c:v>555.50700000000018</c:v>
                </c:pt>
                <c:pt idx="458">
                  <c:v>556.80800000000022</c:v>
                </c:pt>
                <c:pt idx="459">
                  <c:v>558.40400000000022</c:v>
                </c:pt>
                <c:pt idx="460">
                  <c:v>558.60300000000052</c:v>
                </c:pt>
                <c:pt idx="461">
                  <c:v>559.77100000000053</c:v>
                </c:pt>
                <c:pt idx="462">
                  <c:v>560.2480000000005</c:v>
                </c:pt>
                <c:pt idx="463">
                  <c:v>560.36399999999958</c:v>
                </c:pt>
                <c:pt idx="464">
                  <c:v>560.9430000000001</c:v>
                </c:pt>
                <c:pt idx="465">
                  <c:v>561.25500000000011</c:v>
                </c:pt>
                <c:pt idx="466">
                  <c:v>561.6110000000001</c:v>
                </c:pt>
                <c:pt idx="467">
                  <c:v>561.66800000000012</c:v>
                </c:pt>
                <c:pt idx="468">
                  <c:v>562.27800000000082</c:v>
                </c:pt>
                <c:pt idx="469">
                  <c:v>562.8780000000005</c:v>
                </c:pt>
                <c:pt idx="470">
                  <c:v>563.14300000000014</c:v>
                </c:pt>
                <c:pt idx="471">
                  <c:v>563.32900000000018</c:v>
                </c:pt>
                <c:pt idx="472">
                  <c:v>563.88600000000019</c:v>
                </c:pt>
                <c:pt idx="473">
                  <c:v>564.90699999999958</c:v>
                </c:pt>
                <c:pt idx="474">
                  <c:v>565.30199999999957</c:v>
                </c:pt>
                <c:pt idx="475">
                  <c:v>565.6690000000001</c:v>
                </c:pt>
                <c:pt idx="476">
                  <c:v>565.86199999999928</c:v>
                </c:pt>
                <c:pt idx="477">
                  <c:v>565.96099999999956</c:v>
                </c:pt>
                <c:pt idx="478">
                  <c:v>566.18200000000013</c:v>
                </c:pt>
                <c:pt idx="479">
                  <c:v>566.28900000000067</c:v>
                </c:pt>
                <c:pt idx="480">
                  <c:v>566.51300000000015</c:v>
                </c:pt>
                <c:pt idx="481">
                  <c:v>567.04500000000019</c:v>
                </c:pt>
                <c:pt idx="482">
                  <c:v>567.29900000000055</c:v>
                </c:pt>
                <c:pt idx="483">
                  <c:v>567.46599999999967</c:v>
                </c:pt>
                <c:pt idx="484">
                  <c:v>570.79800000000091</c:v>
                </c:pt>
                <c:pt idx="485">
                  <c:v>571.06800000000021</c:v>
                </c:pt>
                <c:pt idx="486">
                  <c:v>572.10800000000052</c:v>
                </c:pt>
                <c:pt idx="487">
                  <c:v>573.0750000000005</c:v>
                </c:pt>
                <c:pt idx="488">
                  <c:v>573.87700000000018</c:v>
                </c:pt>
                <c:pt idx="489">
                  <c:v>574.23500000000013</c:v>
                </c:pt>
                <c:pt idx="490">
                  <c:v>575.56900000000007</c:v>
                </c:pt>
                <c:pt idx="491">
                  <c:v>575.91599999999949</c:v>
                </c:pt>
                <c:pt idx="492">
                  <c:v>576.66500000000008</c:v>
                </c:pt>
                <c:pt idx="493">
                  <c:v>576.87600000000009</c:v>
                </c:pt>
                <c:pt idx="494">
                  <c:v>578.01699999999948</c:v>
                </c:pt>
                <c:pt idx="495">
                  <c:v>579.92699999999945</c:v>
                </c:pt>
                <c:pt idx="496">
                  <c:v>580.73500000000001</c:v>
                </c:pt>
                <c:pt idx="497">
                  <c:v>581.39499999999998</c:v>
                </c:pt>
                <c:pt idx="498">
                  <c:v>581.75199999999938</c:v>
                </c:pt>
                <c:pt idx="499">
                  <c:v>581.90199999999948</c:v>
                </c:pt>
                <c:pt idx="500">
                  <c:v>582.0139999999999</c:v>
                </c:pt>
                <c:pt idx="501">
                  <c:v>582.24999999999989</c:v>
                </c:pt>
                <c:pt idx="502">
                  <c:v>582.5639999999994</c:v>
                </c:pt>
                <c:pt idx="503">
                  <c:v>583.28199999999981</c:v>
                </c:pt>
                <c:pt idx="504">
                  <c:v>583.50599999999986</c:v>
                </c:pt>
                <c:pt idx="505">
                  <c:v>585.1869999999999</c:v>
                </c:pt>
                <c:pt idx="506">
                  <c:v>586.42899999999986</c:v>
                </c:pt>
                <c:pt idx="507">
                  <c:v>586.84599999999921</c:v>
                </c:pt>
                <c:pt idx="508">
                  <c:v>587.51299999999947</c:v>
                </c:pt>
                <c:pt idx="509">
                  <c:v>588.56399999999996</c:v>
                </c:pt>
                <c:pt idx="510">
                  <c:v>591.34599999999932</c:v>
                </c:pt>
                <c:pt idx="511">
                  <c:v>592.67600000000004</c:v>
                </c:pt>
                <c:pt idx="512">
                  <c:v>593.1160000000001</c:v>
                </c:pt>
                <c:pt idx="513">
                  <c:v>593.5870000000001</c:v>
                </c:pt>
                <c:pt idx="514">
                  <c:v>594.73900000000015</c:v>
                </c:pt>
                <c:pt idx="515">
                  <c:v>595.18100000000015</c:v>
                </c:pt>
                <c:pt idx="516">
                  <c:v>596.64900000000011</c:v>
                </c:pt>
                <c:pt idx="517">
                  <c:v>598.24600000000009</c:v>
                </c:pt>
                <c:pt idx="518">
                  <c:v>598.45199999999954</c:v>
                </c:pt>
                <c:pt idx="519">
                  <c:v>599.22800000000052</c:v>
                </c:pt>
                <c:pt idx="520">
                  <c:v>599.62900000000002</c:v>
                </c:pt>
                <c:pt idx="521">
                  <c:v>601.71500000000003</c:v>
                </c:pt>
                <c:pt idx="522">
                  <c:v>602.43599999999947</c:v>
                </c:pt>
                <c:pt idx="523">
                  <c:v>604.59500000000003</c:v>
                </c:pt>
                <c:pt idx="524">
                  <c:v>604.99300000000005</c:v>
                </c:pt>
                <c:pt idx="525">
                  <c:v>605.85399999999947</c:v>
                </c:pt>
                <c:pt idx="526">
                  <c:v>606.85499999999945</c:v>
                </c:pt>
                <c:pt idx="527">
                  <c:v>606.90899999999999</c:v>
                </c:pt>
                <c:pt idx="528">
                  <c:v>607.03399999999999</c:v>
                </c:pt>
                <c:pt idx="529">
                  <c:v>607.55399999999997</c:v>
                </c:pt>
                <c:pt idx="530">
                  <c:v>609.45899999999949</c:v>
                </c:pt>
                <c:pt idx="531">
                  <c:v>609.99299999999948</c:v>
                </c:pt>
                <c:pt idx="532">
                  <c:v>610.79500000000053</c:v>
                </c:pt>
                <c:pt idx="533">
                  <c:v>611.44399999999996</c:v>
                </c:pt>
                <c:pt idx="534">
                  <c:v>611.73599999999999</c:v>
                </c:pt>
                <c:pt idx="535">
                  <c:v>611.80899999999997</c:v>
                </c:pt>
                <c:pt idx="536">
                  <c:v>613.92599999999948</c:v>
                </c:pt>
                <c:pt idx="537">
                  <c:v>613.9799999999999</c:v>
                </c:pt>
                <c:pt idx="538">
                  <c:v>614.50799999999947</c:v>
                </c:pt>
                <c:pt idx="539">
                  <c:v>614.68900000000053</c:v>
                </c:pt>
                <c:pt idx="540">
                  <c:v>615.14299999999946</c:v>
                </c:pt>
                <c:pt idx="541">
                  <c:v>615.31799999999919</c:v>
                </c:pt>
                <c:pt idx="542">
                  <c:v>617.44799999999907</c:v>
                </c:pt>
                <c:pt idx="543">
                  <c:v>618.83099999999934</c:v>
                </c:pt>
                <c:pt idx="544">
                  <c:v>619.51299999999947</c:v>
                </c:pt>
                <c:pt idx="545">
                  <c:v>621.26799999999946</c:v>
                </c:pt>
                <c:pt idx="546">
                  <c:v>623.20399999999995</c:v>
                </c:pt>
                <c:pt idx="547">
                  <c:v>624.29800000000068</c:v>
                </c:pt>
                <c:pt idx="548">
                  <c:v>624.38800000000003</c:v>
                </c:pt>
                <c:pt idx="549">
                  <c:v>624.70699999999999</c:v>
                </c:pt>
                <c:pt idx="550">
                  <c:v>625.35499999999945</c:v>
                </c:pt>
                <c:pt idx="551">
                  <c:v>625.428</c:v>
                </c:pt>
                <c:pt idx="552">
                  <c:v>626.28800000000069</c:v>
                </c:pt>
                <c:pt idx="553">
                  <c:v>627.02099999999996</c:v>
                </c:pt>
                <c:pt idx="554">
                  <c:v>627.29400000000055</c:v>
                </c:pt>
                <c:pt idx="555">
                  <c:v>628.65300000000002</c:v>
                </c:pt>
                <c:pt idx="556">
                  <c:v>632.93099999999947</c:v>
                </c:pt>
                <c:pt idx="557">
                  <c:v>636.37200000000007</c:v>
                </c:pt>
                <c:pt idx="558">
                  <c:v>636.82400000000007</c:v>
                </c:pt>
                <c:pt idx="559">
                  <c:v>637.06900000000007</c:v>
                </c:pt>
                <c:pt idx="560">
                  <c:v>637.34300000000007</c:v>
                </c:pt>
                <c:pt idx="561">
                  <c:v>638.85999999999956</c:v>
                </c:pt>
                <c:pt idx="562">
                  <c:v>639.33199999999943</c:v>
                </c:pt>
                <c:pt idx="563">
                  <c:v>640.93000000000006</c:v>
                </c:pt>
                <c:pt idx="564">
                  <c:v>642.45900000000006</c:v>
                </c:pt>
                <c:pt idx="565">
                  <c:v>643.37700000000007</c:v>
                </c:pt>
                <c:pt idx="566">
                  <c:v>644.42500000000007</c:v>
                </c:pt>
                <c:pt idx="567">
                  <c:v>646.85800000000006</c:v>
                </c:pt>
                <c:pt idx="568">
                  <c:v>648.54099999999949</c:v>
                </c:pt>
                <c:pt idx="569">
                  <c:v>650.97200000000009</c:v>
                </c:pt>
                <c:pt idx="570">
                  <c:v>652.69300000000055</c:v>
                </c:pt>
                <c:pt idx="571">
                  <c:v>653.18300000000067</c:v>
                </c:pt>
                <c:pt idx="572">
                  <c:v>654.4740000000005</c:v>
                </c:pt>
                <c:pt idx="573">
                  <c:v>656.5540000000002</c:v>
                </c:pt>
                <c:pt idx="574">
                  <c:v>657.09600000000023</c:v>
                </c:pt>
                <c:pt idx="575">
                  <c:v>657.36499999999967</c:v>
                </c:pt>
                <c:pt idx="576">
                  <c:v>659.3730000000005</c:v>
                </c:pt>
                <c:pt idx="577">
                  <c:v>660.58700000000033</c:v>
                </c:pt>
                <c:pt idx="578">
                  <c:v>663.02900000000034</c:v>
                </c:pt>
                <c:pt idx="579">
                  <c:v>667.07900000000052</c:v>
                </c:pt>
                <c:pt idx="580">
                  <c:v>667.20100000000025</c:v>
                </c:pt>
                <c:pt idx="581">
                  <c:v>667.83699999999965</c:v>
                </c:pt>
                <c:pt idx="582">
                  <c:v>671.22000000000025</c:v>
                </c:pt>
                <c:pt idx="583">
                  <c:v>677.85599999999965</c:v>
                </c:pt>
                <c:pt idx="584">
                  <c:v>677.93300000000022</c:v>
                </c:pt>
                <c:pt idx="585">
                  <c:v>680.15700000000027</c:v>
                </c:pt>
                <c:pt idx="586">
                  <c:v>680.83099999999968</c:v>
                </c:pt>
                <c:pt idx="587">
                  <c:v>680.99500000000023</c:v>
                </c:pt>
                <c:pt idx="588">
                  <c:v>684.43699999999967</c:v>
                </c:pt>
                <c:pt idx="589">
                  <c:v>689.19200000000023</c:v>
                </c:pt>
                <c:pt idx="590">
                  <c:v>689.45500000000027</c:v>
                </c:pt>
                <c:pt idx="591">
                  <c:v>690.3910000000003</c:v>
                </c:pt>
                <c:pt idx="592">
                  <c:v>691.32199999999978</c:v>
                </c:pt>
                <c:pt idx="593">
                  <c:v>692.99300000000051</c:v>
                </c:pt>
                <c:pt idx="594">
                  <c:v>693.24300000000051</c:v>
                </c:pt>
                <c:pt idx="595">
                  <c:v>693.82199999999978</c:v>
                </c:pt>
                <c:pt idx="596">
                  <c:v>694.33800000000031</c:v>
                </c:pt>
                <c:pt idx="597">
                  <c:v>695.75800000000061</c:v>
                </c:pt>
                <c:pt idx="598">
                  <c:v>699.2680000000006</c:v>
                </c:pt>
                <c:pt idx="599">
                  <c:v>701.61000000000024</c:v>
                </c:pt>
                <c:pt idx="600">
                  <c:v>703.76900000000023</c:v>
                </c:pt>
                <c:pt idx="601">
                  <c:v>705.35599999999965</c:v>
                </c:pt>
                <c:pt idx="602">
                  <c:v>707.68500000000051</c:v>
                </c:pt>
                <c:pt idx="603">
                  <c:v>709.02000000000021</c:v>
                </c:pt>
                <c:pt idx="604">
                  <c:v>709.87400000000025</c:v>
                </c:pt>
                <c:pt idx="605">
                  <c:v>713.05600000000027</c:v>
                </c:pt>
                <c:pt idx="606">
                  <c:v>714.0130000000006</c:v>
                </c:pt>
                <c:pt idx="607">
                  <c:v>714.96099999999967</c:v>
                </c:pt>
                <c:pt idx="608">
                  <c:v>716.10500000000025</c:v>
                </c:pt>
              </c:numCache>
            </c:numRef>
          </c:cat>
          <c:val>
            <c:numRef>
              <c:f>'Snake River'!$R$2:$R$610</c:f>
              <c:numCache>
                <c:formatCode>0</c:formatCode>
                <c:ptCount val="609"/>
                <c:pt idx="0">
                  <c:v>104.61999999999999</c:v>
                </c:pt>
                <c:pt idx="1">
                  <c:v>104.61999999999999</c:v>
                </c:pt>
                <c:pt idx="2">
                  <c:v>104.61999999999999</c:v>
                </c:pt>
                <c:pt idx="3">
                  <c:v>104.61999999999999</c:v>
                </c:pt>
                <c:pt idx="4">
                  <c:v>133.87</c:v>
                </c:pt>
                <c:pt idx="5">
                  <c:v>135.1</c:v>
                </c:pt>
                <c:pt idx="6">
                  <c:v>135.1</c:v>
                </c:pt>
                <c:pt idx="7">
                  <c:v>135.1</c:v>
                </c:pt>
                <c:pt idx="8">
                  <c:v>135.10999999999999</c:v>
                </c:pt>
                <c:pt idx="9">
                  <c:v>135.10999999999999</c:v>
                </c:pt>
                <c:pt idx="10">
                  <c:v>135.13</c:v>
                </c:pt>
                <c:pt idx="11">
                  <c:v>135.13</c:v>
                </c:pt>
                <c:pt idx="12">
                  <c:v>135.13</c:v>
                </c:pt>
                <c:pt idx="13">
                  <c:v>135.13</c:v>
                </c:pt>
                <c:pt idx="14">
                  <c:v>135.13</c:v>
                </c:pt>
                <c:pt idx="15">
                  <c:v>135.13</c:v>
                </c:pt>
                <c:pt idx="16">
                  <c:v>135.13</c:v>
                </c:pt>
                <c:pt idx="17">
                  <c:v>135.13</c:v>
                </c:pt>
                <c:pt idx="18">
                  <c:v>135.13</c:v>
                </c:pt>
                <c:pt idx="19">
                  <c:v>135.13</c:v>
                </c:pt>
                <c:pt idx="20">
                  <c:v>135.13</c:v>
                </c:pt>
                <c:pt idx="21">
                  <c:v>163.95000000000007</c:v>
                </c:pt>
                <c:pt idx="22">
                  <c:v>164.18</c:v>
                </c:pt>
                <c:pt idx="23">
                  <c:v>165.51</c:v>
                </c:pt>
                <c:pt idx="24">
                  <c:v>165.51</c:v>
                </c:pt>
                <c:pt idx="25">
                  <c:v>165.51</c:v>
                </c:pt>
                <c:pt idx="26">
                  <c:v>165.51</c:v>
                </c:pt>
                <c:pt idx="27">
                  <c:v>165.51</c:v>
                </c:pt>
                <c:pt idx="28">
                  <c:v>165.51</c:v>
                </c:pt>
                <c:pt idx="29">
                  <c:v>165.51</c:v>
                </c:pt>
                <c:pt idx="30">
                  <c:v>165.51</c:v>
                </c:pt>
                <c:pt idx="31">
                  <c:v>165.51</c:v>
                </c:pt>
                <c:pt idx="32">
                  <c:v>165.51</c:v>
                </c:pt>
                <c:pt idx="33">
                  <c:v>165.51</c:v>
                </c:pt>
                <c:pt idx="34">
                  <c:v>165.51</c:v>
                </c:pt>
                <c:pt idx="35">
                  <c:v>165.51</c:v>
                </c:pt>
                <c:pt idx="36">
                  <c:v>165.51</c:v>
                </c:pt>
                <c:pt idx="37">
                  <c:v>165.51</c:v>
                </c:pt>
                <c:pt idx="38">
                  <c:v>165.51</c:v>
                </c:pt>
                <c:pt idx="39">
                  <c:v>165.51</c:v>
                </c:pt>
                <c:pt idx="40">
                  <c:v>165.51</c:v>
                </c:pt>
                <c:pt idx="41">
                  <c:v>165.51</c:v>
                </c:pt>
                <c:pt idx="42">
                  <c:v>165.51</c:v>
                </c:pt>
                <c:pt idx="43">
                  <c:v>165.51</c:v>
                </c:pt>
                <c:pt idx="44">
                  <c:v>165.51</c:v>
                </c:pt>
                <c:pt idx="45">
                  <c:v>165.51</c:v>
                </c:pt>
                <c:pt idx="46">
                  <c:v>165.51</c:v>
                </c:pt>
                <c:pt idx="47">
                  <c:v>165.51</c:v>
                </c:pt>
                <c:pt idx="48">
                  <c:v>177.65</c:v>
                </c:pt>
                <c:pt idx="49">
                  <c:v>194.28</c:v>
                </c:pt>
                <c:pt idx="50">
                  <c:v>194.28</c:v>
                </c:pt>
                <c:pt idx="51">
                  <c:v>195.67</c:v>
                </c:pt>
                <c:pt idx="52">
                  <c:v>195.67</c:v>
                </c:pt>
                <c:pt idx="53">
                  <c:v>195.67</c:v>
                </c:pt>
                <c:pt idx="54">
                  <c:v>195.67</c:v>
                </c:pt>
                <c:pt idx="55">
                  <c:v>195.67</c:v>
                </c:pt>
                <c:pt idx="56">
                  <c:v>195.67</c:v>
                </c:pt>
                <c:pt idx="57">
                  <c:v>195.67</c:v>
                </c:pt>
                <c:pt idx="58">
                  <c:v>195.67</c:v>
                </c:pt>
                <c:pt idx="59">
                  <c:v>195.67</c:v>
                </c:pt>
                <c:pt idx="60">
                  <c:v>195.67</c:v>
                </c:pt>
                <c:pt idx="61">
                  <c:v>195.67</c:v>
                </c:pt>
                <c:pt idx="62">
                  <c:v>195.7</c:v>
                </c:pt>
                <c:pt idx="63">
                  <c:v>195.7</c:v>
                </c:pt>
                <c:pt idx="64">
                  <c:v>195.7</c:v>
                </c:pt>
                <c:pt idx="65">
                  <c:v>195.7</c:v>
                </c:pt>
                <c:pt idx="66">
                  <c:v>195.7</c:v>
                </c:pt>
                <c:pt idx="67">
                  <c:v>195.7</c:v>
                </c:pt>
                <c:pt idx="68">
                  <c:v>195.7</c:v>
                </c:pt>
                <c:pt idx="69">
                  <c:v>195.7</c:v>
                </c:pt>
                <c:pt idx="70">
                  <c:v>195.7</c:v>
                </c:pt>
                <c:pt idx="71">
                  <c:v>195.7</c:v>
                </c:pt>
                <c:pt idx="72">
                  <c:v>195.7</c:v>
                </c:pt>
                <c:pt idx="73">
                  <c:v>195.7</c:v>
                </c:pt>
                <c:pt idx="74">
                  <c:v>195.7</c:v>
                </c:pt>
                <c:pt idx="75">
                  <c:v>195.7</c:v>
                </c:pt>
                <c:pt idx="76">
                  <c:v>195.7</c:v>
                </c:pt>
                <c:pt idx="77">
                  <c:v>195.7</c:v>
                </c:pt>
                <c:pt idx="78">
                  <c:v>195.7</c:v>
                </c:pt>
                <c:pt idx="79">
                  <c:v>195.7</c:v>
                </c:pt>
                <c:pt idx="80">
                  <c:v>195.7</c:v>
                </c:pt>
                <c:pt idx="81">
                  <c:v>195.7</c:v>
                </c:pt>
                <c:pt idx="82">
                  <c:v>195.7</c:v>
                </c:pt>
                <c:pt idx="83">
                  <c:v>195.7</c:v>
                </c:pt>
                <c:pt idx="84">
                  <c:v>195.7</c:v>
                </c:pt>
                <c:pt idx="85">
                  <c:v>195.7</c:v>
                </c:pt>
                <c:pt idx="86">
                  <c:v>195.7</c:v>
                </c:pt>
                <c:pt idx="87">
                  <c:v>195.72</c:v>
                </c:pt>
                <c:pt idx="88">
                  <c:v>195.72</c:v>
                </c:pt>
                <c:pt idx="89">
                  <c:v>195.72</c:v>
                </c:pt>
                <c:pt idx="90">
                  <c:v>195.72</c:v>
                </c:pt>
                <c:pt idx="91">
                  <c:v>225.92000000000004</c:v>
                </c:pt>
                <c:pt idx="92">
                  <c:v>225.92000000000004</c:v>
                </c:pt>
                <c:pt idx="93">
                  <c:v>225.92000000000004</c:v>
                </c:pt>
                <c:pt idx="94">
                  <c:v>225.92000000000004</c:v>
                </c:pt>
                <c:pt idx="95">
                  <c:v>225.92000000000004</c:v>
                </c:pt>
                <c:pt idx="96">
                  <c:v>225.92000000000004</c:v>
                </c:pt>
                <c:pt idx="97">
                  <c:v>225.92000000000004</c:v>
                </c:pt>
                <c:pt idx="98">
                  <c:v>225.92000000000004</c:v>
                </c:pt>
                <c:pt idx="99">
                  <c:v>225.92000000000004</c:v>
                </c:pt>
                <c:pt idx="100">
                  <c:v>225.92000000000004</c:v>
                </c:pt>
                <c:pt idx="101">
                  <c:v>225.92000000000004</c:v>
                </c:pt>
                <c:pt idx="102">
                  <c:v>225.95000000000007</c:v>
                </c:pt>
                <c:pt idx="103">
                  <c:v>225.95000000000007</c:v>
                </c:pt>
                <c:pt idx="104">
                  <c:v>225.95000000000007</c:v>
                </c:pt>
                <c:pt idx="105">
                  <c:v>225.95000000000007</c:v>
                </c:pt>
                <c:pt idx="106">
                  <c:v>225.95000000000007</c:v>
                </c:pt>
                <c:pt idx="107">
                  <c:v>225.95000000000007</c:v>
                </c:pt>
                <c:pt idx="108">
                  <c:v>225.95000000000007</c:v>
                </c:pt>
                <c:pt idx="109">
                  <c:v>225.95000000000007</c:v>
                </c:pt>
                <c:pt idx="110">
                  <c:v>225.95000000000007</c:v>
                </c:pt>
                <c:pt idx="111">
                  <c:v>225.96</c:v>
                </c:pt>
                <c:pt idx="112">
                  <c:v>225.96</c:v>
                </c:pt>
                <c:pt idx="113">
                  <c:v>225.96</c:v>
                </c:pt>
                <c:pt idx="114">
                  <c:v>225.96</c:v>
                </c:pt>
                <c:pt idx="115">
                  <c:v>225.96</c:v>
                </c:pt>
                <c:pt idx="116">
                  <c:v>225.97</c:v>
                </c:pt>
                <c:pt idx="117">
                  <c:v>225.97</c:v>
                </c:pt>
                <c:pt idx="118">
                  <c:v>225.97</c:v>
                </c:pt>
                <c:pt idx="119">
                  <c:v>225.97</c:v>
                </c:pt>
                <c:pt idx="120">
                  <c:v>225.97</c:v>
                </c:pt>
                <c:pt idx="121">
                  <c:v>225.97</c:v>
                </c:pt>
                <c:pt idx="122">
                  <c:v>225.97</c:v>
                </c:pt>
                <c:pt idx="123">
                  <c:v>225.97</c:v>
                </c:pt>
                <c:pt idx="124">
                  <c:v>225.97</c:v>
                </c:pt>
                <c:pt idx="125">
                  <c:v>225.97</c:v>
                </c:pt>
                <c:pt idx="126">
                  <c:v>225.97</c:v>
                </c:pt>
                <c:pt idx="127">
                  <c:v>225.97</c:v>
                </c:pt>
                <c:pt idx="128">
                  <c:v>225.97</c:v>
                </c:pt>
                <c:pt idx="129">
                  <c:v>225.97</c:v>
                </c:pt>
                <c:pt idx="130">
                  <c:v>225.97</c:v>
                </c:pt>
                <c:pt idx="131">
                  <c:v>225.97</c:v>
                </c:pt>
                <c:pt idx="132">
                  <c:v>225.97</c:v>
                </c:pt>
                <c:pt idx="133">
                  <c:v>226.01</c:v>
                </c:pt>
                <c:pt idx="134">
                  <c:v>226.01</c:v>
                </c:pt>
                <c:pt idx="135">
                  <c:v>226.01</c:v>
                </c:pt>
                <c:pt idx="136">
                  <c:v>226.01</c:v>
                </c:pt>
                <c:pt idx="137">
                  <c:v>226.01</c:v>
                </c:pt>
                <c:pt idx="138">
                  <c:v>226.01</c:v>
                </c:pt>
                <c:pt idx="139">
                  <c:v>226.01</c:v>
                </c:pt>
                <c:pt idx="140">
                  <c:v>226.01</c:v>
                </c:pt>
                <c:pt idx="141">
                  <c:v>226.01</c:v>
                </c:pt>
                <c:pt idx="142">
                  <c:v>226.01</c:v>
                </c:pt>
                <c:pt idx="143">
                  <c:v>226.01</c:v>
                </c:pt>
                <c:pt idx="144">
                  <c:v>227.09</c:v>
                </c:pt>
                <c:pt idx="145">
                  <c:v>227.69</c:v>
                </c:pt>
                <c:pt idx="146">
                  <c:v>227.69</c:v>
                </c:pt>
                <c:pt idx="147">
                  <c:v>227.69</c:v>
                </c:pt>
                <c:pt idx="148">
                  <c:v>230.23</c:v>
                </c:pt>
                <c:pt idx="149">
                  <c:v>230.23</c:v>
                </c:pt>
                <c:pt idx="150">
                  <c:v>230.23</c:v>
                </c:pt>
                <c:pt idx="151">
                  <c:v>233.84</c:v>
                </c:pt>
                <c:pt idx="152">
                  <c:v>235.04</c:v>
                </c:pt>
                <c:pt idx="153">
                  <c:v>235.64</c:v>
                </c:pt>
                <c:pt idx="154">
                  <c:v>237.54</c:v>
                </c:pt>
                <c:pt idx="155">
                  <c:v>238.14</c:v>
                </c:pt>
                <c:pt idx="156">
                  <c:v>239.91</c:v>
                </c:pt>
                <c:pt idx="157">
                  <c:v>239.94</c:v>
                </c:pt>
                <c:pt idx="158">
                  <c:v>240.75</c:v>
                </c:pt>
                <c:pt idx="159">
                  <c:v>241.73999999999998</c:v>
                </c:pt>
                <c:pt idx="160">
                  <c:v>241.8</c:v>
                </c:pt>
                <c:pt idx="161">
                  <c:v>242.44</c:v>
                </c:pt>
                <c:pt idx="162">
                  <c:v>242.44</c:v>
                </c:pt>
                <c:pt idx="163">
                  <c:v>242.44</c:v>
                </c:pt>
                <c:pt idx="164">
                  <c:v>244.28</c:v>
                </c:pt>
                <c:pt idx="165">
                  <c:v>244.73999999999998</c:v>
                </c:pt>
                <c:pt idx="166">
                  <c:v>245.48000000000013</c:v>
                </c:pt>
                <c:pt idx="167">
                  <c:v>248.58</c:v>
                </c:pt>
                <c:pt idx="168">
                  <c:v>249.58</c:v>
                </c:pt>
                <c:pt idx="169">
                  <c:v>251.28</c:v>
                </c:pt>
                <c:pt idx="170">
                  <c:v>251.78</c:v>
                </c:pt>
                <c:pt idx="171">
                  <c:v>252.93</c:v>
                </c:pt>
                <c:pt idx="172">
                  <c:v>253.32000000000014</c:v>
                </c:pt>
                <c:pt idx="173">
                  <c:v>254.3</c:v>
                </c:pt>
                <c:pt idx="174">
                  <c:v>254.6</c:v>
                </c:pt>
                <c:pt idx="175">
                  <c:v>254.91</c:v>
                </c:pt>
                <c:pt idx="176">
                  <c:v>255.14</c:v>
                </c:pt>
                <c:pt idx="177">
                  <c:v>256.68</c:v>
                </c:pt>
                <c:pt idx="178">
                  <c:v>256.88</c:v>
                </c:pt>
                <c:pt idx="179">
                  <c:v>257.97999999999973</c:v>
                </c:pt>
                <c:pt idx="180">
                  <c:v>258.19</c:v>
                </c:pt>
                <c:pt idx="181">
                  <c:v>258.19</c:v>
                </c:pt>
                <c:pt idx="182">
                  <c:v>258.81</c:v>
                </c:pt>
                <c:pt idx="183">
                  <c:v>259.24</c:v>
                </c:pt>
                <c:pt idx="184">
                  <c:v>262.7099999999997</c:v>
                </c:pt>
                <c:pt idx="185">
                  <c:v>263.10000000000002</c:v>
                </c:pt>
                <c:pt idx="186">
                  <c:v>263.33999999999969</c:v>
                </c:pt>
                <c:pt idx="187">
                  <c:v>263.4599999999997</c:v>
                </c:pt>
                <c:pt idx="188">
                  <c:v>263.66000000000008</c:v>
                </c:pt>
                <c:pt idx="189">
                  <c:v>263.76</c:v>
                </c:pt>
                <c:pt idx="190">
                  <c:v>263.91000000000003</c:v>
                </c:pt>
                <c:pt idx="191">
                  <c:v>264.05</c:v>
                </c:pt>
                <c:pt idx="192">
                  <c:v>264.05</c:v>
                </c:pt>
                <c:pt idx="193">
                  <c:v>264.05</c:v>
                </c:pt>
                <c:pt idx="194">
                  <c:v>264.26</c:v>
                </c:pt>
                <c:pt idx="195">
                  <c:v>264.27</c:v>
                </c:pt>
                <c:pt idx="196">
                  <c:v>269.75</c:v>
                </c:pt>
                <c:pt idx="197">
                  <c:v>269.75</c:v>
                </c:pt>
                <c:pt idx="198">
                  <c:v>269.75</c:v>
                </c:pt>
                <c:pt idx="199">
                  <c:v>269.75</c:v>
                </c:pt>
                <c:pt idx="200">
                  <c:v>269.75</c:v>
                </c:pt>
                <c:pt idx="201">
                  <c:v>269.75</c:v>
                </c:pt>
                <c:pt idx="202">
                  <c:v>269.75</c:v>
                </c:pt>
                <c:pt idx="203">
                  <c:v>269.75</c:v>
                </c:pt>
                <c:pt idx="204">
                  <c:v>269.75</c:v>
                </c:pt>
                <c:pt idx="205">
                  <c:v>269.75</c:v>
                </c:pt>
                <c:pt idx="206">
                  <c:v>269.75</c:v>
                </c:pt>
                <c:pt idx="207">
                  <c:v>270.08</c:v>
                </c:pt>
                <c:pt idx="208">
                  <c:v>270.08</c:v>
                </c:pt>
                <c:pt idx="209">
                  <c:v>274.87</c:v>
                </c:pt>
                <c:pt idx="210">
                  <c:v>275.82</c:v>
                </c:pt>
                <c:pt idx="211">
                  <c:v>277.16000000000008</c:v>
                </c:pt>
                <c:pt idx="212">
                  <c:v>277.88</c:v>
                </c:pt>
                <c:pt idx="213">
                  <c:v>279.81</c:v>
                </c:pt>
                <c:pt idx="214">
                  <c:v>280.19</c:v>
                </c:pt>
                <c:pt idx="215">
                  <c:v>281.2</c:v>
                </c:pt>
                <c:pt idx="216">
                  <c:v>282.02999999999969</c:v>
                </c:pt>
                <c:pt idx="217">
                  <c:v>282.44</c:v>
                </c:pt>
                <c:pt idx="218">
                  <c:v>285.06</c:v>
                </c:pt>
                <c:pt idx="219">
                  <c:v>285.48999999999967</c:v>
                </c:pt>
                <c:pt idx="220">
                  <c:v>285.48999999999967</c:v>
                </c:pt>
                <c:pt idx="221">
                  <c:v>290.4599999999997</c:v>
                </c:pt>
                <c:pt idx="222">
                  <c:v>292.01</c:v>
                </c:pt>
                <c:pt idx="223">
                  <c:v>293.2</c:v>
                </c:pt>
                <c:pt idx="224">
                  <c:v>293.58999999999969</c:v>
                </c:pt>
                <c:pt idx="225">
                  <c:v>295.7</c:v>
                </c:pt>
                <c:pt idx="226">
                  <c:v>296.97000000000003</c:v>
                </c:pt>
                <c:pt idx="227">
                  <c:v>298.07</c:v>
                </c:pt>
                <c:pt idx="228">
                  <c:v>298.77</c:v>
                </c:pt>
                <c:pt idx="229">
                  <c:v>299.5</c:v>
                </c:pt>
                <c:pt idx="230">
                  <c:v>300.60000000000002</c:v>
                </c:pt>
                <c:pt idx="231">
                  <c:v>301.89</c:v>
                </c:pt>
                <c:pt idx="232">
                  <c:v>303</c:v>
                </c:pt>
                <c:pt idx="233">
                  <c:v>303.7</c:v>
                </c:pt>
                <c:pt idx="234">
                  <c:v>304.39</c:v>
                </c:pt>
                <c:pt idx="235">
                  <c:v>305.7</c:v>
                </c:pt>
                <c:pt idx="236">
                  <c:v>308.44</c:v>
                </c:pt>
                <c:pt idx="237">
                  <c:v>309.3</c:v>
                </c:pt>
                <c:pt idx="238">
                  <c:v>311.25</c:v>
                </c:pt>
                <c:pt idx="239">
                  <c:v>312.56</c:v>
                </c:pt>
                <c:pt idx="240">
                  <c:v>313.56</c:v>
                </c:pt>
                <c:pt idx="241">
                  <c:v>315.16000000000008</c:v>
                </c:pt>
                <c:pt idx="242">
                  <c:v>316.25</c:v>
                </c:pt>
                <c:pt idx="243">
                  <c:v>317.41000000000003</c:v>
                </c:pt>
                <c:pt idx="244">
                  <c:v>318.2</c:v>
                </c:pt>
                <c:pt idx="245">
                  <c:v>319.2099999999997</c:v>
                </c:pt>
                <c:pt idx="246">
                  <c:v>320.5</c:v>
                </c:pt>
                <c:pt idx="247">
                  <c:v>322.32</c:v>
                </c:pt>
                <c:pt idx="248">
                  <c:v>322.32</c:v>
                </c:pt>
                <c:pt idx="249">
                  <c:v>326.68</c:v>
                </c:pt>
                <c:pt idx="250">
                  <c:v>329.57</c:v>
                </c:pt>
                <c:pt idx="251">
                  <c:v>331.14000000000027</c:v>
                </c:pt>
                <c:pt idx="252">
                  <c:v>331.86</c:v>
                </c:pt>
                <c:pt idx="253">
                  <c:v>333.61</c:v>
                </c:pt>
                <c:pt idx="254">
                  <c:v>334.59</c:v>
                </c:pt>
                <c:pt idx="255">
                  <c:v>334.71</c:v>
                </c:pt>
                <c:pt idx="256">
                  <c:v>335.78999999999974</c:v>
                </c:pt>
                <c:pt idx="257">
                  <c:v>336.89</c:v>
                </c:pt>
                <c:pt idx="258">
                  <c:v>336.89</c:v>
                </c:pt>
                <c:pt idx="259">
                  <c:v>336.89</c:v>
                </c:pt>
                <c:pt idx="260">
                  <c:v>338.58</c:v>
                </c:pt>
                <c:pt idx="261">
                  <c:v>338.58</c:v>
                </c:pt>
                <c:pt idx="262">
                  <c:v>339.75</c:v>
                </c:pt>
                <c:pt idx="263">
                  <c:v>343.91999999999973</c:v>
                </c:pt>
                <c:pt idx="264">
                  <c:v>346.25</c:v>
                </c:pt>
                <c:pt idx="265">
                  <c:v>353.02</c:v>
                </c:pt>
                <c:pt idx="266">
                  <c:v>353.86</c:v>
                </c:pt>
                <c:pt idx="267">
                  <c:v>353.87</c:v>
                </c:pt>
                <c:pt idx="268">
                  <c:v>354.33</c:v>
                </c:pt>
                <c:pt idx="269">
                  <c:v>364.42999999999967</c:v>
                </c:pt>
                <c:pt idx="270">
                  <c:v>364.42999999999967</c:v>
                </c:pt>
                <c:pt idx="271">
                  <c:v>364.42999999999967</c:v>
                </c:pt>
                <c:pt idx="272">
                  <c:v>364.42999999999967</c:v>
                </c:pt>
                <c:pt idx="273">
                  <c:v>364.97999999999973</c:v>
                </c:pt>
                <c:pt idx="274">
                  <c:v>368.55</c:v>
                </c:pt>
                <c:pt idx="275">
                  <c:v>369.07</c:v>
                </c:pt>
                <c:pt idx="276">
                  <c:v>372.1</c:v>
                </c:pt>
                <c:pt idx="277">
                  <c:v>373.85</c:v>
                </c:pt>
                <c:pt idx="278">
                  <c:v>374.7</c:v>
                </c:pt>
                <c:pt idx="279">
                  <c:v>376.88</c:v>
                </c:pt>
                <c:pt idx="280">
                  <c:v>377.39</c:v>
                </c:pt>
                <c:pt idx="281">
                  <c:v>379.78</c:v>
                </c:pt>
                <c:pt idx="282">
                  <c:v>380.78999999999974</c:v>
                </c:pt>
                <c:pt idx="283">
                  <c:v>381.57</c:v>
                </c:pt>
                <c:pt idx="284">
                  <c:v>383.78</c:v>
                </c:pt>
                <c:pt idx="285">
                  <c:v>385.19</c:v>
                </c:pt>
                <c:pt idx="286">
                  <c:v>386.34000000000026</c:v>
                </c:pt>
                <c:pt idx="287">
                  <c:v>387.13</c:v>
                </c:pt>
                <c:pt idx="288">
                  <c:v>387.88</c:v>
                </c:pt>
                <c:pt idx="289">
                  <c:v>390.39</c:v>
                </c:pt>
                <c:pt idx="290">
                  <c:v>391.13</c:v>
                </c:pt>
                <c:pt idx="291">
                  <c:v>393.19</c:v>
                </c:pt>
                <c:pt idx="292">
                  <c:v>400.22999999999973</c:v>
                </c:pt>
                <c:pt idx="293">
                  <c:v>403.55</c:v>
                </c:pt>
                <c:pt idx="294">
                  <c:v>407.21999999999974</c:v>
                </c:pt>
                <c:pt idx="295">
                  <c:v>409.08</c:v>
                </c:pt>
                <c:pt idx="296">
                  <c:v>409.53</c:v>
                </c:pt>
                <c:pt idx="297">
                  <c:v>411.64000000000027</c:v>
                </c:pt>
                <c:pt idx="298">
                  <c:v>413.88</c:v>
                </c:pt>
                <c:pt idx="299">
                  <c:v>415.38</c:v>
                </c:pt>
                <c:pt idx="300">
                  <c:v>419.25</c:v>
                </c:pt>
                <c:pt idx="301">
                  <c:v>420.83</c:v>
                </c:pt>
                <c:pt idx="302">
                  <c:v>426.96999999999974</c:v>
                </c:pt>
                <c:pt idx="303">
                  <c:v>427.36</c:v>
                </c:pt>
                <c:pt idx="304">
                  <c:v>430.6</c:v>
                </c:pt>
                <c:pt idx="305">
                  <c:v>439.63</c:v>
                </c:pt>
                <c:pt idx="306">
                  <c:v>449.24</c:v>
                </c:pt>
                <c:pt idx="307">
                  <c:v>456.38</c:v>
                </c:pt>
                <c:pt idx="308">
                  <c:v>465.46999999999974</c:v>
                </c:pt>
                <c:pt idx="309">
                  <c:v>514.25</c:v>
                </c:pt>
                <c:pt idx="310">
                  <c:v>514.41</c:v>
                </c:pt>
                <c:pt idx="311">
                  <c:v>514.41</c:v>
                </c:pt>
                <c:pt idx="312">
                  <c:v>514.41</c:v>
                </c:pt>
                <c:pt idx="313">
                  <c:v>514.41</c:v>
                </c:pt>
                <c:pt idx="314">
                  <c:v>514.41</c:v>
                </c:pt>
                <c:pt idx="315">
                  <c:v>514.41</c:v>
                </c:pt>
                <c:pt idx="316">
                  <c:v>514.41</c:v>
                </c:pt>
                <c:pt idx="317">
                  <c:v>514.41</c:v>
                </c:pt>
                <c:pt idx="318">
                  <c:v>514.41</c:v>
                </c:pt>
                <c:pt idx="319">
                  <c:v>514.41</c:v>
                </c:pt>
                <c:pt idx="320">
                  <c:v>514.41</c:v>
                </c:pt>
                <c:pt idx="321">
                  <c:v>514.41</c:v>
                </c:pt>
                <c:pt idx="322">
                  <c:v>514.41</c:v>
                </c:pt>
                <c:pt idx="323">
                  <c:v>514.41</c:v>
                </c:pt>
                <c:pt idx="324">
                  <c:v>514.41</c:v>
                </c:pt>
                <c:pt idx="325">
                  <c:v>514.41</c:v>
                </c:pt>
                <c:pt idx="326">
                  <c:v>514.41</c:v>
                </c:pt>
                <c:pt idx="327">
                  <c:v>514.41</c:v>
                </c:pt>
                <c:pt idx="328">
                  <c:v>514.41</c:v>
                </c:pt>
                <c:pt idx="329">
                  <c:v>514.41</c:v>
                </c:pt>
                <c:pt idx="330">
                  <c:v>514.41</c:v>
                </c:pt>
                <c:pt idx="331">
                  <c:v>514.41</c:v>
                </c:pt>
                <c:pt idx="332">
                  <c:v>514.41</c:v>
                </c:pt>
                <c:pt idx="333">
                  <c:v>514.41</c:v>
                </c:pt>
                <c:pt idx="334">
                  <c:v>514.41</c:v>
                </c:pt>
                <c:pt idx="335">
                  <c:v>514.41</c:v>
                </c:pt>
                <c:pt idx="336">
                  <c:v>514.41</c:v>
                </c:pt>
                <c:pt idx="337">
                  <c:v>514.41</c:v>
                </c:pt>
                <c:pt idx="338">
                  <c:v>514.41</c:v>
                </c:pt>
                <c:pt idx="339">
                  <c:v>514.41</c:v>
                </c:pt>
                <c:pt idx="340">
                  <c:v>514.41</c:v>
                </c:pt>
                <c:pt idx="341">
                  <c:v>514.41</c:v>
                </c:pt>
                <c:pt idx="342">
                  <c:v>514.41</c:v>
                </c:pt>
                <c:pt idx="343">
                  <c:v>514.41</c:v>
                </c:pt>
                <c:pt idx="344">
                  <c:v>514.41</c:v>
                </c:pt>
                <c:pt idx="345">
                  <c:v>514.41</c:v>
                </c:pt>
                <c:pt idx="346">
                  <c:v>514.41</c:v>
                </c:pt>
                <c:pt idx="347">
                  <c:v>532.54</c:v>
                </c:pt>
                <c:pt idx="348">
                  <c:v>549.45999999999947</c:v>
                </c:pt>
                <c:pt idx="349">
                  <c:v>549.93999999999949</c:v>
                </c:pt>
                <c:pt idx="350">
                  <c:v>549.93999999999949</c:v>
                </c:pt>
                <c:pt idx="351">
                  <c:v>549.97</c:v>
                </c:pt>
                <c:pt idx="352">
                  <c:v>549.97</c:v>
                </c:pt>
                <c:pt idx="353">
                  <c:v>549.97</c:v>
                </c:pt>
                <c:pt idx="354">
                  <c:v>549.97</c:v>
                </c:pt>
                <c:pt idx="355">
                  <c:v>549.97</c:v>
                </c:pt>
                <c:pt idx="356">
                  <c:v>549.97</c:v>
                </c:pt>
                <c:pt idx="357">
                  <c:v>549.97</c:v>
                </c:pt>
                <c:pt idx="358">
                  <c:v>549.97</c:v>
                </c:pt>
                <c:pt idx="359">
                  <c:v>549.97</c:v>
                </c:pt>
                <c:pt idx="360">
                  <c:v>549.97</c:v>
                </c:pt>
                <c:pt idx="361">
                  <c:v>549.97</c:v>
                </c:pt>
                <c:pt idx="362">
                  <c:v>549.97</c:v>
                </c:pt>
                <c:pt idx="363">
                  <c:v>549.97</c:v>
                </c:pt>
                <c:pt idx="364">
                  <c:v>632.33999999999946</c:v>
                </c:pt>
                <c:pt idx="365">
                  <c:v>632.51</c:v>
                </c:pt>
                <c:pt idx="366">
                  <c:v>632.51</c:v>
                </c:pt>
                <c:pt idx="367">
                  <c:v>632.51</c:v>
                </c:pt>
                <c:pt idx="368">
                  <c:v>632.51</c:v>
                </c:pt>
                <c:pt idx="369">
                  <c:v>632.51</c:v>
                </c:pt>
                <c:pt idx="370">
                  <c:v>632.51</c:v>
                </c:pt>
                <c:pt idx="371">
                  <c:v>632.51</c:v>
                </c:pt>
                <c:pt idx="372">
                  <c:v>632.51</c:v>
                </c:pt>
                <c:pt idx="373">
                  <c:v>632.51</c:v>
                </c:pt>
                <c:pt idx="374">
                  <c:v>632.51</c:v>
                </c:pt>
                <c:pt idx="375">
                  <c:v>632.51</c:v>
                </c:pt>
                <c:pt idx="376">
                  <c:v>632.51</c:v>
                </c:pt>
                <c:pt idx="377">
                  <c:v>632.51</c:v>
                </c:pt>
                <c:pt idx="378">
                  <c:v>632.51</c:v>
                </c:pt>
                <c:pt idx="379">
                  <c:v>632.51</c:v>
                </c:pt>
                <c:pt idx="380">
                  <c:v>632.51</c:v>
                </c:pt>
                <c:pt idx="381">
                  <c:v>632.51</c:v>
                </c:pt>
                <c:pt idx="382">
                  <c:v>632.51</c:v>
                </c:pt>
                <c:pt idx="383">
                  <c:v>632.51</c:v>
                </c:pt>
                <c:pt idx="384">
                  <c:v>632.51</c:v>
                </c:pt>
                <c:pt idx="385">
                  <c:v>632.51</c:v>
                </c:pt>
                <c:pt idx="386">
                  <c:v>632.51</c:v>
                </c:pt>
                <c:pt idx="387">
                  <c:v>632.51</c:v>
                </c:pt>
                <c:pt idx="388">
                  <c:v>632.51</c:v>
                </c:pt>
                <c:pt idx="389">
                  <c:v>632.51</c:v>
                </c:pt>
                <c:pt idx="390">
                  <c:v>632.51</c:v>
                </c:pt>
                <c:pt idx="391">
                  <c:v>632.51</c:v>
                </c:pt>
                <c:pt idx="392">
                  <c:v>632.51</c:v>
                </c:pt>
                <c:pt idx="393">
                  <c:v>632.51</c:v>
                </c:pt>
                <c:pt idx="394">
                  <c:v>632.51</c:v>
                </c:pt>
                <c:pt idx="395">
                  <c:v>632.51</c:v>
                </c:pt>
                <c:pt idx="396">
                  <c:v>632.51</c:v>
                </c:pt>
                <c:pt idx="397">
                  <c:v>632.51</c:v>
                </c:pt>
                <c:pt idx="398">
                  <c:v>632.51</c:v>
                </c:pt>
                <c:pt idx="399">
                  <c:v>632.51</c:v>
                </c:pt>
                <c:pt idx="400">
                  <c:v>632.51</c:v>
                </c:pt>
                <c:pt idx="401">
                  <c:v>632.51</c:v>
                </c:pt>
                <c:pt idx="402">
                  <c:v>632.51</c:v>
                </c:pt>
                <c:pt idx="403">
                  <c:v>632.51</c:v>
                </c:pt>
                <c:pt idx="404">
                  <c:v>632.51</c:v>
                </c:pt>
                <c:pt idx="405">
                  <c:v>632.51</c:v>
                </c:pt>
                <c:pt idx="406">
                  <c:v>632.51</c:v>
                </c:pt>
                <c:pt idx="407">
                  <c:v>632.51</c:v>
                </c:pt>
                <c:pt idx="408">
                  <c:v>632.51</c:v>
                </c:pt>
                <c:pt idx="409">
                  <c:v>632.51</c:v>
                </c:pt>
                <c:pt idx="410">
                  <c:v>632.51</c:v>
                </c:pt>
                <c:pt idx="411">
                  <c:v>632.51</c:v>
                </c:pt>
                <c:pt idx="412">
                  <c:v>632.51</c:v>
                </c:pt>
                <c:pt idx="413">
                  <c:v>632.51</c:v>
                </c:pt>
                <c:pt idx="414">
                  <c:v>632.51</c:v>
                </c:pt>
                <c:pt idx="415">
                  <c:v>632.51</c:v>
                </c:pt>
                <c:pt idx="416">
                  <c:v>632.51</c:v>
                </c:pt>
                <c:pt idx="417">
                  <c:v>632.51</c:v>
                </c:pt>
                <c:pt idx="418">
                  <c:v>632.51</c:v>
                </c:pt>
                <c:pt idx="419">
                  <c:v>632.51</c:v>
                </c:pt>
                <c:pt idx="420">
                  <c:v>632.51</c:v>
                </c:pt>
                <c:pt idx="421">
                  <c:v>632.51</c:v>
                </c:pt>
                <c:pt idx="422">
                  <c:v>632.51</c:v>
                </c:pt>
                <c:pt idx="423">
                  <c:v>632.51</c:v>
                </c:pt>
                <c:pt idx="424">
                  <c:v>632.51</c:v>
                </c:pt>
                <c:pt idx="425">
                  <c:v>632.51</c:v>
                </c:pt>
                <c:pt idx="426">
                  <c:v>632.51</c:v>
                </c:pt>
                <c:pt idx="427">
                  <c:v>632.51</c:v>
                </c:pt>
                <c:pt idx="428">
                  <c:v>632.51</c:v>
                </c:pt>
                <c:pt idx="429">
                  <c:v>632.51</c:v>
                </c:pt>
                <c:pt idx="430">
                  <c:v>632.51</c:v>
                </c:pt>
                <c:pt idx="431">
                  <c:v>632.51</c:v>
                </c:pt>
                <c:pt idx="432">
                  <c:v>632.51</c:v>
                </c:pt>
                <c:pt idx="433">
                  <c:v>632.51</c:v>
                </c:pt>
                <c:pt idx="434">
                  <c:v>632.51</c:v>
                </c:pt>
                <c:pt idx="435">
                  <c:v>632.51</c:v>
                </c:pt>
                <c:pt idx="436">
                  <c:v>632.51</c:v>
                </c:pt>
                <c:pt idx="437">
                  <c:v>632.51</c:v>
                </c:pt>
                <c:pt idx="438">
                  <c:v>632.51</c:v>
                </c:pt>
                <c:pt idx="439">
                  <c:v>633.44999999999948</c:v>
                </c:pt>
                <c:pt idx="440">
                  <c:v>633.45999999999947</c:v>
                </c:pt>
                <c:pt idx="441">
                  <c:v>633.45999999999947</c:v>
                </c:pt>
                <c:pt idx="442">
                  <c:v>633.45999999999947</c:v>
                </c:pt>
                <c:pt idx="443">
                  <c:v>633.45999999999947</c:v>
                </c:pt>
                <c:pt idx="444">
                  <c:v>633.45999999999947</c:v>
                </c:pt>
                <c:pt idx="445">
                  <c:v>633.45999999999947</c:v>
                </c:pt>
                <c:pt idx="446">
                  <c:v>633.45999999999947</c:v>
                </c:pt>
                <c:pt idx="447">
                  <c:v>633.45999999999947</c:v>
                </c:pt>
                <c:pt idx="448">
                  <c:v>633.45999999999947</c:v>
                </c:pt>
                <c:pt idx="449">
                  <c:v>633.45999999999947</c:v>
                </c:pt>
                <c:pt idx="450">
                  <c:v>633.45999999999947</c:v>
                </c:pt>
                <c:pt idx="451">
                  <c:v>635.43999999999949</c:v>
                </c:pt>
                <c:pt idx="452">
                  <c:v>636.1</c:v>
                </c:pt>
                <c:pt idx="453">
                  <c:v>637.08000000000004</c:v>
                </c:pt>
                <c:pt idx="454">
                  <c:v>637.19000000000005</c:v>
                </c:pt>
                <c:pt idx="455">
                  <c:v>637.42999999999938</c:v>
                </c:pt>
                <c:pt idx="456">
                  <c:v>637.55999999999949</c:v>
                </c:pt>
                <c:pt idx="457">
                  <c:v>637.55999999999949</c:v>
                </c:pt>
                <c:pt idx="458">
                  <c:v>637.57000000000005</c:v>
                </c:pt>
                <c:pt idx="459">
                  <c:v>638.38</c:v>
                </c:pt>
                <c:pt idx="460">
                  <c:v>638.6</c:v>
                </c:pt>
                <c:pt idx="461">
                  <c:v>638.71</c:v>
                </c:pt>
                <c:pt idx="462">
                  <c:v>639.1</c:v>
                </c:pt>
                <c:pt idx="463">
                  <c:v>639.24</c:v>
                </c:pt>
                <c:pt idx="464">
                  <c:v>639.87</c:v>
                </c:pt>
                <c:pt idx="465">
                  <c:v>640.34999999999945</c:v>
                </c:pt>
                <c:pt idx="466">
                  <c:v>640.34999999999945</c:v>
                </c:pt>
                <c:pt idx="467">
                  <c:v>640.34999999999945</c:v>
                </c:pt>
                <c:pt idx="468">
                  <c:v>640.34999999999945</c:v>
                </c:pt>
                <c:pt idx="469">
                  <c:v>640.34999999999945</c:v>
                </c:pt>
                <c:pt idx="470">
                  <c:v>640.34999999999945</c:v>
                </c:pt>
                <c:pt idx="471">
                  <c:v>640.34999999999945</c:v>
                </c:pt>
                <c:pt idx="472">
                  <c:v>640.41</c:v>
                </c:pt>
                <c:pt idx="473">
                  <c:v>640.47</c:v>
                </c:pt>
                <c:pt idx="474">
                  <c:v>640.72</c:v>
                </c:pt>
                <c:pt idx="475">
                  <c:v>640.87</c:v>
                </c:pt>
                <c:pt idx="476">
                  <c:v>640.91</c:v>
                </c:pt>
                <c:pt idx="477">
                  <c:v>640.97</c:v>
                </c:pt>
                <c:pt idx="478">
                  <c:v>640.97</c:v>
                </c:pt>
                <c:pt idx="479">
                  <c:v>640.97</c:v>
                </c:pt>
                <c:pt idx="480">
                  <c:v>641.07000000000005</c:v>
                </c:pt>
                <c:pt idx="481">
                  <c:v>641.4</c:v>
                </c:pt>
                <c:pt idx="482">
                  <c:v>641.82999999999947</c:v>
                </c:pt>
                <c:pt idx="483">
                  <c:v>642.09</c:v>
                </c:pt>
                <c:pt idx="484">
                  <c:v>642.35999999999945</c:v>
                </c:pt>
                <c:pt idx="485">
                  <c:v>643.52</c:v>
                </c:pt>
                <c:pt idx="486">
                  <c:v>643.66999999999996</c:v>
                </c:pt>
                <c:pt idx="487">
                  <c:v>644.27000000000055</c:v>
                </c:pt>
                <c:pt idx="488">
                  <c:v>644.59</c:v>
                </c:pt>
                <c:pt idx="489">
                  <c:v>644.69000000000005</c:v>
                </c:pt>
                <c:pt idx="490">
                  <c:v>644.71</c:v>
                </c:pt>
                <c:pt idx="491">
                  <c:v>646.03</c:v>
                </c:pt>
                <c:pt idx="492">
                  <c:v>646.71</c:v>
                </c:pt>
                <c:pt idx="493">
                  <c:v>646.78000000000054</c:v>
                </c:pt>
                <c:pt idx="494">
                  <c:v>646.85999999999945</c:v>
                </c:pt>
                <c:pt idx="495">
                  <c:v>647.44999999999948</c:v>
                </c:pt>
                <c:pt idx="496">
                  <c:v>648.37</c:v>
                </c:pt>
                <c:pt idx="497">
                  <c:v>648.76</c:v>
                </c:pt>
                <c:pt idx="498">
                  <c:v>649.66999999999996</c:v>
                </c:pt>
                <c:pt idx="499">
                  <c:v>650.05999999999949</c:v>
                </c:pt>
                <c:pt idx="500">
                  <c:v>650.05999999999949</c:v>
                </c:pt>
                <c:pt idx="501">
                  <c:v>650.16</c:v>
                </c:pt>
                <c:pt idx="502">
                  <c:v>650.16</c:v>
                </c:pt>
                <c:pt idx="503">
                  <c:v>650.16</c:v>
                </c:pt>
                <c:pt idx="504">
                  <c:v>650.16</c:v>
                </c:pt>
                <c:pt idx="505">
                  <c:v>650.16</c:v>
                </c:pt>
                <c:pt idx="506">
                  <c:v>650.16</c:v>
                </c:pt>
                <c:pt idx="507">
                  <c:v>652.55999999999949</c:v>
                </c:pt>
                <c:pt idx="508">
                  <c:v>652.55999999999949</c:v>
                </c:pt>
                <c:pt idx="509">
                  <c:v>652.55999999999949</c:v>
                </c:pt>
                <c:pt idx="510">
                  <c:v>652.55999999999949</c:v>
                </c:pt>
                <c:pt idx="511">
                  <c:v>652.55999999999949</c:v>
                </c:pt>
                <c:pt idx="512">
                  <c:v>652.55999999999949</c:v>
                </c:pt>
                <c:pt idx="513">
                  <c:v>652.55999999999949</c:v>
                </c:pt>
                <c:pt idx="514">
                  <c:v>652.55999999999949</c:v>
                </c:pt>
                <c:pt idx="515">
                  <c:v>653.83999999999946</c:v>
                </c:pt>
                <c:pt idx="516">
                  <c:v>653.83999999999946</c:v>
                </c:pt>
                <c:pt idx="517">
                  <c:v>654.09</c:v>
                </c:pt>
                <c:pt idx="518">
                  <c:v>654.54999999999939</c:v>
                </c:pt>
                <c:pt idx="519">
                  <c:v>655.12</c:v>
                </c:pt>
                <c:pt idx="520">
                  <c:v>655.5</c:v>
                </c:pt>
                <c:pt idx="521">
                  <c:v>655.5</c:v>
                </c:pt>
                <c:pt idx="522">
                  <c:v>656.37</c:v>
                </c:pt>
                <c:pt idx="523">
                  <c:v>656.66</c:v>
                </c:pt>
                <c:pt idx="524">
                  <c:v>657.09</c:v>
                </c:pt>
                <c:pt idx="525">
                  <c:v>657.09</c:v>
                </c:pt>
                <c:pt idx="526">
                  <c:v>658.01</c:v>
                </c:pt>
                <c:pt idx="527">
                  <c:v>658.66</c:v>
                </c:pt>
                <c:pt idx="528">
                  <c:v>658.76</c:v>
                </c:pt>
                <c:pt idx="529">
                  <c:v>658.76</c:v>
                </c:pt>
                <c:pt idx="530">
                  <c:v>658.85999999999945</c:v>
                </c:pt>
                <c:pt idx="531">
                  <c:v>659.23</c:v>
                </c:pt>
                <c:pt idx="532">
                  <c:v>659.26</c:v>
                </c:pt>
                <c:pt idx="533">
                  <c:v>660.13</c:v>
                </c:pt>
                <c:pt idx="534">
                  <c:v>660.76</c:v>
                </c:pt>
                <c:pt idx="535">
                  <c:v>660.85999999999945</c:v>
                </c:pt>
                <c:pt idx="536">
                  <c:v>660.85999999999945</c:v>
                </c:pt>
                <c:pt idx="537">
                  <c:v>664.1</c:v>
                </c:pt>
                <c:pt idx="538">
                  <c:v>664.1</c:v>
                </c:pt>
                <c:pt idx="539">
                  <c:v>664.1</c:v>
                </c:pt>
                <c:pt idx="540">
                  <c:v>664.1</c:v>
                </c:pt>
                <c:pt idx="541">
                  <c:v>664.1</c:v>
                </c:pt>
                <c:pt idx="542">
                  <c:v>664.1</c:v>
                </c:pt>
                <c:pt idx="543">
                  <c:v>664.1</c:v>
                </c:pt>
                <c:pt idx="544">
                  <c:v>664.1</c:v>
                </c:pt>
                <c:pt idx="545">
                  <c:v>664.49</c:v>
                </c:pt>
                <c:pt idx="546">
                  <c:v>664.84999999999945</c:v>
                </c:pt>
                <c:pt idx="547">
                  <c:v>665.34999999999945</c:v>
                </c:pt>
                <c:pt idx="548">
                  <c:v>665.81999999999948</c:v>
                </c:pt>
                <c:pt idx="549">
                  <c:v>666.05</c:v>
                </c:pt>
                <c:pt idx="550">
                  <c:v>666.25</c:v>
                </c:pt>
                <c:pt idx="551">
                  <c:v>666.25</c:v>
                </c:pt>
                <c:pt idx="552">
                  <c:v>666.25</c:v>
                </c:pt>
                <c:pt idx="553">
                  <c:v>666.25</c:v>
                </c:pt>
                <c:pt idx="554">
                  <c:v>666.25</c:v>
                </c:pt>
                <c:pt idx="555">
                  <c:v>666.44999999999948</c:v>
                </c:pt>
                <c:pt idx="556">
                  <c:v>666.76</c:v>
                </c:pt>
                <c:pt idx="557">
                  <c:v>667.51</c:v>
                </c:pt>
                <c:pt idx="558">
                  <c:v>667.82999999999947</c:v>
                </c:pt>
                <c:pt idx="559">
                  <c:v>668.03</c:v>
                </c:pt>
                <c:pt idx="560">
                  <c:v>668.09</c:v>
                </c:pt>
                <c:pt idx="561">
                  <c:v>668.13</c:v>
                </c:pt>
                <c:pt idx="562">
                  <c:v>668.53</c:v>
                </c:pt>
                <c:pt idx="563">
                  <c:v>668.73</c:v>
                </c:pt>
                <c:pt idx="564">
                  <c:v>669.32999999999947</c:v>
                </c:pt>
                <c:pt idx="565">
                  <c:v>669.63</c:v>
                </c:pt>
                <c:pt idx="566">
                  <c:v>669.93</c:v>
                </c:pt>
                <c:pt idx="567">
                  <c:v>670.13</c:v>
                </c:pt>
                <c:pt idx="568">
                  <c:v>670.73</c:v>
                </c:pt>
                <c:pt idx="569">
                  <c:v>670.81999999999948</c:v>
                </c:pt>
                <c:pt idx="570">
                  <c:v>671.23</c:v>
                </c:pt>
                <c:pt idx="571">
                  <c:v>672.47</c:v>
                </c:pt>
                <c:pt idx="572">
                  <c:v>672.75</c:v>
                </c:pt>
                <c:pt idx="573">
                  <c:v>673.44999999999948</c:v>
                </c:pt>
                <c:pt idx="574">
                  <c:v>673.55</c:v>
                </c:pt>
                <c:pt idx="575">
                  <c:v>673.94999999999948</c:v>
                </c:pt>
                <c:pt idx="576">
                  <c:v>673.94999999999948</c:v>
                </c:pt>
                <c:pt idx="577">
                  <c:v>674.79000000000053</c:v>
                </c:pt>
                <c:pt idx="578">
                  <c:v>675.49</c:v>
                </c:pt>
                <c:pt idx="579">
                  <c:v>675.49</c:v>
                </c:pt>
                <c:pt idx="580">
                  <c:v>677.61</c:v>
                </c:pt>
                <c:pt idx="581">
                  <c:v>677.7</c:v>
                </c:pt>
                <c:pt idx="582">
                  <c:v>677.7</c:v>
                </c:pt>
                <c:pt idx="583">
                  <c:v>677.7</c:v>
                </c:pt>
                <c:pt idx="584">
                  <c:v>679.98</c:v>
                </c:pt>
                <c:pt idx="585">
                  <c:v>679.98</c:v>
                </c:pt>
                <c:pt idx="586">
                  <c:v>679.98</c:v>
                </c:pt>
                <c:pt idx="587">
                  <c:v>679.98</c:v>
                </c:pt>
                <c:pt idx="588">
                  <c:v>679.98</c:v>
                </c:pt>
                <c:pt idx="589">
                  <c:v>679.98</c:v>
                </c:pt>
                <c:pt idx="590">
                  <c:v>679.98</c:v>
                </c:pt>
                <c:pt idx="591">
                  <c:v>679.98</c:v>
                </c:pt>
                <c:pt idx="592">
                  <c:v>680.33999999999946</c:v>
                </c:pt>
                <c:pt idx="593">
                  <c:v>680.64</c:v>
                </c:pt>
                <c:pt idx="594">
                  <c:v>680.93999999999949</c:v>
                </c:pt>
                <c:pt idx="595">
                  <c:v>681.04</c:v>
                </c:pt>
                <c:pt idx="596">
                  <c:v>681.33999999999946</c:v>
                </c:pt>
                <c:pt idx="597">
                  <c:v>681.43999999999949</c:v>
                </c:pt>
                <c:pt idx="598">
                  <c:v>681.83999999999946</c:v>
                </c:pt>
                <c:pt idx="599">
                  <c:v>683.32999999999947</c:v>
                </c:pt>
                <c:pt idx="600">
                  <c:v>688.11</c:v>
                </c:pt>
                <c:pt idx="601">
                  <c:v>689.59</c:v>
                </c:pt>
                <c:pt idx="602">
                  <c:v>689.59</c:v>
                </c:pt>
                <c:pt idx="603">
                  <c:v>689.59</c:v>
                </c:pt>
                <c:pt idx="604">
                  <c:v>689.59</c:v>
                </c:pt>
                <c:pt idx="605">
                  <c:v>689.59</c:v>
                </c:pt>
                <c:pt idx="606">
                  <c:v>689.59</c:v>
                </c:pt>
                <c:pt idx="607">
                  <c:v>689.59</c:v>
                </c:pt>
                <c:pt idx="608">
                  <c:v>689.59</c:v>
                </c:pt>
              </c:numCache>
            </c:numRef>
          </c:val>
        </c:ser>
        <c:axId val="35693312"/>
        <c:axId val="35695232"/>
      </c:areaChart>
      <c:catAx>
        <c:axId val="356933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upstream from Columbia River outlet (km)</a:t>
                </a:r>
              </a:p>
            </c:rich>
          </c:tx>
          <c:layout/>
        </c:title>
        <c:numFmt formatCode="0" sourceLinked="1"/>
        <c:tickLblPos val="nextTo"/>
        <c:crossAx val="35695232"/>
        <c:crosses val="autoZero"/>
        <c:auto val="1"/>
        <c:lblAlgn val="ctr"/>
        <c:lblOffset val="100"/>
      </c:catAx>
      <c:valAx>
        <c:axId val="35695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Elevation (m)</a:t>
                </a:r>
              </a:p>
            </c:rich>
          </c:tx>
          <c:layout/>
        </c:title>
        <c:numFmt formatCode="0" sourceLinked="1"/>
        <c:tickLblPos val="nextTo"/>
        <c:crossAx val="35693312"/>
        <c:crosses val="autoZero"/>
        <c:crossBetween val="midCat"/>
      </c:valAx>
    </c:plotArea>
    <c:plotVisOnly val="1"/>
  </c:chart>
  <c:spPr>
    <a:solidFill>
      <a:prstClr val="white"/>
    </a:solidFill>
    <a:ln>
      <a:solidFill>
        <a:prstClr val="black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Hyposymetric Profile Federal Dams</a:t>
            </a:r>
          </a:p>
        </c:rich>
      </c:tx>
      <c:layout>
        <c:manualLayout>
          <c:xMode val="edge"/>
          <c:yMode val="edge"/>
          <c:x val="0.13749626733473791"/>
          <c:y val="5.3029529353470963E-4"/>
        </c:manualLayout>
      </c:layout>
      <c:overlay val="1"/>
    </c:title>
    <c:plotArea>
      <c:layout>
        <c:manualLayout>
          <c:layoutTarget val="inner"/>
          <c:xMode val="edge"/>
          <c:yMode val="edge"/>
          <c:x val="0.12811119064662371"/>
          <c:y val="0.13173552169615163"/>
          <c:w val="0.78351683059017063"/>
          <c:h val="0.57612801222478427"/>
        </c:manualLayout>
      </c:layout>
      <c:areaChart>
        <c:grouping val="standard"/>
        <c:ser>
          <c:idx val="0"/>
          <c:order val="0"/>
          <c:spPr>
            <a:solidFill>
              <a:srgbClr val="CC3300"/>
            </a:solidFill>
            <a:ln w="57150" cmpd="sng">
              <a:noFill/>
            </a:ln>
          </c:spPr>
          <c:cat>
            <c:numRef>
              <c:f>'Snake River'!$S$2:$S$125</c:f>
              <c:numCache>
                <c:formatCode>0</c:formatCode>
                <c:ptCount val="124"/>
                <c:pt idx="0">
                  <c:v>0</c:v>
                </c:pt>
                <c:pt idx="1">
                  <c:v>6.9639999999999995</c:v>
                </c:pt>
                <c:pt idx="2">
                  <c:v>9.1580000000000013</c:v>
                </c:pt>
                <c:pt idx="3">
                  <c:v>27.043000000000003</c:v>
                </c:pt>
                <c:pt idx="4">
                  <c:v>35.061000000000007</c:v>
                </c:pt>
                <c:pt idx="5">
                  <c:v>36.032000000000011</c:v>
                </c:pt>
                <c:pt idx="6">
                  <c:v>38.858999999999995</c:v>
                </c:pt>
                <c:pt idx="7">
                  <c:v>41.246000000000002</c:v>
                </c:pt>
                <c:pt idx="8">
                  <c:v>47.12800000000005</c:v>
                </c:pt>
                <c:pt idx="9">
                  <c:v>48.028000000000013</c:v>
                </c:pt>
                <c:pt idx="10">
                  <c:v>49.77000000000001</c:v>
                </c:pt>
                <c:pt idx="11">
                  <c:v>52.521000000000008</c:v>
                </c:pt>
                <c:pt idx="12">
                  <c:v>53.433</c:v>
                </c:pt>
                <c:pt idx="13">
                  <c:v>55.572000000000003</c:v>
                </c:pt>
                <c:pt idx="14">
                  <c:v>56.232000000000042</c:v>
                </c:pt>
                <c:pt idx="15">
                  <c:v>56.791000000000011</c:v>
                </c:pt>
                <c:pt idx="16">
                  <c:v>59.705000000000013</c:v>
                </c:pt>
                <c:pt idx="17">
                  <c:v>61.52300000000001</c:v>
                </c:pt>
                <c:pt idx="18">
                  <c:v>63.388999999999989</c:v>
                </c:pt>
                <c:pt idx="19">
                  <c:v>63.693000000000012</c:v>
                </c:pt>
                <c:pt idx="20">
                  <c:v>67.275999999999982</c:v>
                </c:pt>
                <c:pt idx="21">
                  <c:v>69.515000000000001</c:v>
                </c:pt>
                <c:pt idx="22">
                  <c:v>71.843999999999994</c:v>
                </c:pt>
                <c:pt idx="23">
                  <c:v>72.557999999999993</c:v>
                </c:pt>
                <c:pt idx="24">
                  <c:v>73.657999999999987</c:v>
                </c:pt>
                <c:pt idx="25">
                  <c:v>74.848000000000013</c:v>
                </c:pt>
                <c:pt idx="26">
                  <c:v>77.22699999999999</c:v>
                </c:pt>
                <c:pt idx="27">
                  <c:v>79.792999999999992</c:v>
                </c:pt>
                <c:pt idx="28">
                  <c:v>82.235000000000014</c:v>
                </c:pt>
                <c:pt idx="29">
                  <c:v>82.85199999999999</c:v>
                </c:pt>
                <c:pt idx="30">
                  <c:v>86.098000000000013</c:v>
                </c:pt>
                <c:pt idx="31">
                  <c:v>87.212999999999994</c:v>
                </c:pt>
                <c:pt idx="32">
                  <c:v>89.348000000000013</c:v>
                </c:pt>
                <c:pt idx="33">
                  <c:v>94.345000000000013</c:v>
                </c:pt>
                <c:pt idx="34">
                  <c:v>95.662999999999982</c:v>
                </c:pt>
                <c:pt idx="35">
                  <c:v>98.337000000000003</c:v>
                </c:pt>
                <c:pt idx="36">
                  <c:v>99.096000000000004</c:v>
                </c:pt>
                <c:pt idx="37">
                  <c:v>101.78399999999999</c:v>
                </c:pt>
                <c:pt idx="38">
                  <c:v>102.53399999999999</c:v>
                </c:pt>
                <c:pt idx="39">
                  <c:v>103.52099999999999</c:v>
                </c:pt>
                <c:pt idx="40">
                  <c:v>104.78999999999999</c:v>
                </c:pt>
                <c:pt idx="41">
                  <c:v>106.82299999999998</c:v>
                </c:pt>
                <c:pt idx="42">
                  <c:v>108.77799999999999</c:v>
                </c:pt>
                <c:pt idx="43">
                  <c:v>109.19099999999999</c:v>
                </c:pt>
                <c:pt idx="44">
                  <c:v>110.31399999999999</c:v>
                </c:pt>
                <c:pt idx="45">
                  <c:v>110.883</c:v>
                </c:pt>
                <c:pt idx="46">
                  <c:v>111.47199999999999</c:v>
                </c:pt>
                <c:pt idx="47">
                  <c:v>112.006</c:v>
                </c:pt>
                <c:pt idx="48">
                  <c:v>113.242</c:v>
                </c:pt>
                <c:pt idx="49">
                  <c:v>113.92200000000001</c:v>
                </c:pt>
                <c:pt idx="50">
                  <c:v>114.83600000000001</c:v>
                </c:pt>
                <c:pt idx="51">
                  <c:v>115.38000000000001</c:v>
                </c:pt>
                <c:pt idx="52">
                  <c:v>116.50500000000001</c:v>
                </c:pt>
                <c:pt idx="53">
                  <c:v>116.98200000000001</c:v>
                </c:pt>
                <c:pt idx="54">
                  <c:v>119.68400000000001</c:v>
                </c:pt>
                <c:pt idx="55">
                  <c:v>120.00600000000001</c:v>
                </c:pt>
                <c:pt idx="56">
                  <c:v>120.55900000000001</c:v>
                </c:pt>
                <c:pt idx="57">
                  <c:v>123.01200000000001</c:v>
                </c:pt>
                <c:pt idx="58">
                  <c:v>123.95400000000002</c:v>
                </c:pt>
                <c:pt idx="59">
                  <c:v>130.238</c:v>
                </c:pt>
                <c:pt idx="60">
                  <c:v>131.63800000000001</c:v>
                </c:pt>
                <c:pt idx="61">
                  <c:v>133.60299999999998</c:v>
                </c:pt>
                <c:pt idx="62">
                  <c:v>134.85900000000001</c:v>
                </c:pt>
                <c:pt idx="63">
                  <c:v>136.17499999999998</c:v>
                </c:pt>
                <c:pt idx="64">
                  <c:v>136.83000000000001</c:v>
                </c:pt>
                <c:pt idx="65">
                  <c:v>138.47299999999998</c:v>
                </c:pt>
                <c:pt idx="66">
                  <c:v>138.88000000000022</c:v>
                </c:pt>
                <c:pt idx="67">
                  <c:v>140.07800000000003</c:v>
                </c:pt>
                <c:pt idx="68">
                  <c:v>140.94400000000005</c:v>
                </c:pt>
                <c:pt idx="69">
                  <c:v>142.09800000000004</c:v>
                </c:pt>
                <c:pt idx="70">
                  <c:v>142.75700000000003</c:v>
                </c:pt>
                <c:pt idx="71">
                  <c:v>143.71099999999998</c:v>
                </c:pt>
                <c:pt idx="72">
                  <c:v>145.31600000000003</c:v>
                </c:pt>
                <c:pt idx="73">
                  <c:v>147.47500000000002</c:v>
                </c:pt>
                <c:pt idx="74">
                  <c:v>148.64399999999998</c:v>
                </c:pt>
                <c:pt idx="75">
                  <c:v>150.03800000000004</c:v>
                </c:pt>
                <c:pt idx="76">
                  <c:v>151.54300000000001</c:v>
                </c:pt>
                <c:pt idx="77">
                  <c:v>152.97600000000003</c:v>
                </c:pt>
                <c:pt idx="78">
                  <c:v>153.96100000000004</c:v>
                </c:pt>
                <c:pt idx="79">
                  <c:v>155.20700000000005</c:v>
                </c:pt>
                <c:pt idx="80">
                  <c:v>156.08000000000004</c:v>
                </c:pt>
                <c:pt idx="81">
                  <c:v>157.60900000000001</c:v>
                </c:pt>
                <c:pt idx="82">
                  <c:v>158.36900000000003</c:v>
                </c:pt>
                <c:pt idx="83">
                  <c:v>159.32100000000023</c:v>
                </c:pt>
                <c:pt idx="84">
                  <c:v>159.92200000000022</c:v>
                </c:pt>
                <c:pt idx="85">
                  <c:v>160.23600000000002</c:v>
                </c:pt>
                <c:pt idx="86">
                  <c:v>162.88700000000023</c:v>
                </c:pt>
                <c:pt idx="87">
                  <c:v>163.50200000000004</c:v>
                </c:pt>
                <c:pt idx="88">
                  <c:v>164.07900000000001</c:v>
                </c:pt>
                <c:pt idx="89">
                  <c:v>169.44300000000001</c:v>
                </c:pt>
                <c:pt idx="90">
                  <c:v>170.94100000000003</c:v>
                </c:pt>
                <c:pt idx="91">
                  <c:v>171.60800000000003</c:v>
                </c:pt>
                <c:pt idx="92">
                  <c:v>172.47800000000004</c:v>
                </c:pt>
                <c:pt idx="93">
                  <c:v>173.56400000000005</c:v>
                </c:pt>
                <c:pt idx="94">
                  <c:v>173.80900000000005</c:v>
                </c:pt>
                <c:pt idx="95">
                  <c:v>174.78700000000006</c:v>
                </c:pt>
                <c:pt idx="96">
                  <c:v>176.20700000000005</c:v>
                </c:pt>
                <c:pt idx="97">
                  <c:v>176.85600000000025</c:v>
                </c:pt>
                <c:pt idx="98">
                  <c:v>178.17299999999997</c:v>
                </c:pt>
                <c:pt idx="99">
                  <c:v>179.50000000000006</c:v>
                </c:pt>
                <c:pt idx="100">
                  <c:v>180.52700000000004</c:v>
                </c:pt>
                <c:pt idx="101">
                  <c:v>181.97000000000006</c:v>
                </c:pt>
                <c:pt idx="102">
                  <c:v>182.63899999999998</c:v>
                </c:pt>
                <c:pt idx="103">
                  <c:v>184.50400000000008</c:v>
                </c:pt>
                <c:pt idx="104">
                  <c:v>185.20899999999997</c:v>
                </c:pt>
                <c:pt idx="105">
                  <c:v>185.68400000000008</c:v>
                </c:pt>
                <c:pt idx="106">
                  <c:v>188.43100000000021</c:v>
                </c:pt>
                <c:pt idx="107">
                  <c:v>189.05400000000009</c:v>
                </c:pt>
                <c:pt idx="108">
                  <c:v>189.82100000000028</c:v>
                </c:pt>
                <c:pt idx="109">
                  <c:v>191.32000000000028</c:v>
                </c:pt>
                <c:pt idx="110">
                  <c:v>193.14</c:v>
                </c:pt>
                <c:pt idx="111">
                  <c:v>193.78100000000006</c:v>
                </c:pt>
                <c:pt idx="112">
                  <c:v>194.41600000000005</c:v>
                </c:pt>
                <c:pt idx="113">
                  <c:v>195.36600000000004</c:v>
                </c:pt>
                <c:pt idx="114">
                  <c:v>195.53300000000002</c:v>
                </c:pt>
                <c:pt idx="115">
                  <c:v>196.32600000000025</c:v>
                </c:pt>
                <c:pt idx="116">
                  <c:v>197.14800000000005</c:v>
                </c:pt>
                <c:pt idx="117">
                  <c:v>197.29500000000002</c:v>
                </c:pt>
                <c:pt idx="118">
                  <c:v>198.08200000000025</c:v>
                </c:pt>
                <c:pt idx="119">
                  <c:v>198.26800000000006</c:v>
                </c:pt>
                <c:pt idx="120">
                  <c:v>198.69299999999998</c:v>
                </c:pt>
                <c:pt idx="121">
                  <c:v>199.29800000000006</c:v>
                </c:pt>
                <c:pt idx="122">
                  <c:v>199.99600000000007</c:v>
                </c:pt>
                <c:pt idx="123">
                  <c:v>201.92600000000007</c:v>
                </c:pt>
              </c:numCache>
            </c:numRef>
          </c:cat>
          <c:val>
            <c:numRef>
              <c:f>'Snake River'!$R$2:$R$125</c:f>
              <c:numCache>
                <c:formatCode>0</c:formatCode>
                <c:ptCount val="124"/>
                <c:pt idx="0">
                  <c:v>104.61999999999999</c:v>
                </c:pt>
                <c:pt idx="1">
                  <c:v>104.61999999999999</c:v>
                </c:pt>
                <c:pt idx="2">
                  <c:v>104.61999999999999</c:v>
                </c:pt>
                <c:pt idx="3">
                  <c:v>104.61999999999999</c:v>
                </c:pt>
                <c:pt idx="4">
                  <c:v>133.87</c:v>
                </c:pt>
                <c:pt idx="5">
                  <c:v>135.1</c:v>
                </c:pt>
                <c:pt idx="6">
                  <c:v>135.1</c:v>
                </c:pt>
                <c:pt idx="7">
                  <c:v>135.1</c:v>
                </c:pt>
                <c:pt idx="8">
                  <c:v>135.10999999999999</c:v>
                </c:pt>
                <c:pt idx="9">
                  <c:v>135.10999999999999</c:v>
                </c:pt>
                <c:pt idx="10">
                  <c:v>135.13</c:v>
                </c:pt>
                <c:pt idx="11">
                  <c:v>135.13</c:v>
                </c:pt>
                <c:pt idx="12">
                  <c:v>135.13</c:v>
                </c:pt>
                <c:pt idx="13">
                  <c:v>135.13</c:v>
                </c:pt>
                <c:pt idx="14">
                  <c:v>135.13</c:v>
                </c:pt>
                <c:pt idx="15">
                  <c:v>135.13</c:v>
                </c:pt>
                <c:pt idx="16">
                  <c:v>135.13</c:v>
                </c:pt>
                <c:pt idx="17">
                  <c:v>135.13</c:v>
                </c:pt>
                <c:pt idx="18">
                  <c:v>135.13</c:v>
                </c:pt>
                <c:pt idx="19">
                  <c:v>135.13</c:v>
                </c:pt>
                <c:pt idx="20">
                  <c:v>135.13</c:v>
                </c:pt>
                <c:pt idx="21">
                  <c:v>163.95000000000007</c:v>
                </c:pt>
                <c:pt idx="22">
                  <c:v>164.18</c:v>
                </c:pt>
                <c:pt idx="23">
                  <c:v>165.51</c:v>
                </c:pt>
                <c:pt idx="24">
                  <c:v>165.51</c:v>
                </c:pt>
                <c:pt idx="25">
                  <c:v>165.51</c:v>
                </c:pt>
                <c:pt idx="26">
                  <c:v>165.51</c:v>
                </c:pt>
                <c:pt idx="27">
                  <c:v>165.51</c:v>
                </c:pt>
                <c:pt idx="28">
                  <c:v>165.51</c:v>
                </c:pt>
                <c:pt idx="29">
                  <c:v>165.51</c:v>
                </c:pt>
                <c:pt idx="30">
                  <c:v>165.51</c:v>
                </c:pt>
                <c:pt idx="31">
                  <c:v>165.51</c:v>
                </c:pt>
                <c:pt idx="32">
                  <c:v>165.51</c:v>
                </c:pt>
                <c:pt idx="33">
                  <c:v>165.51</c:v>
                </c:pt>
                <c:pt idx="34">
                  <c:v>165.51</c:v>
                </c:pt>
                <c:pt idx="35">
                  <c:v>165.51</c:v>
                </c:pt>
                <c:pt idx="36">
                  <c:v>165.51</c:v>
                </c:pt>
                <c:pt idx="37">
                  <c:v>165.51</c:v>
                </c:pt>
                <c:pt idx="38">
                  <c:v>165.51</c:v>
                </c:pt>
                <c:pt idx="39">
                  <c:v>165.51</c:v>
                </c:pt>
                <c:pt idx="40">
                  <c:v>165.51</c:v>
                </c:pt>
                <c:pt idx="41">
                  <c:v>165.51</c:v>
                </c:pt>
                <c:pt idx="42">
                  <c:v>165.51</c:v>
                </c:pt>
                <c:pt idx="43">
                  <c:v>165.51</c:v>
                </c:pt>
                <c:pt idx="44">
                  <c:v>165.51</c:v>
                </c:pt>
                <c:pt idx="45">
                  <c:v>165.51</c:v>
                </c:pt>
                <c:pt idx="46">
                  <c:v>165.51</c:v>
                </c:pt>
                <c:pt idx="47">
                  <c:v>165.51</c:v>
                </c:pt>
                <c:pt idx="48">
                  <c:v>177.65</c:v>
                </c:pt>
                <c:pt idx="49">
                  <c:v>194.28</c:v>
                </c:pt>
                <c:pt idx="50">
                  <c:v>194.28</c:v>
                </c:pt>
                <c:pt idx="51">
                  <c:v>195.67</c:v>
                </c:pt>
                <c:pt idx="52">
                  <c:v>195.67</c:v>
                </c:pt>
                <c:pt idx="53">
                  <c:v>195.67</c:v>
                </c:pt>
                <c:pt idx="54">
                  <c:v>195.67</c:v>
                </c:pt>
                <c:pt idx="55">
                  <c:v>195.67</c:v>
                </c:pt>
                <c:pt idx="56">
                  <c:v>195.67</c:v>
                </c:pt>
                <c:pt idx="57">
                  <c:v>195.67</c:v>
                </c:pt>
                <c:pt idx="58">
                  <c:v>195.67</c:v>
                </c:pt>
                <c:pt idx="59">
                  <c:v>195.67</c:v>
                </c:pt>
                <c:pt idx="60">
                  <c:v>195.67</c:v>
                </c:pt>
                <c:pt idx="61">
                  <c:v>195.67</c:v>
                </c:pt>
                <c:pt idx="62">
                  <c:v>195.7</c:v>
                </c:pt>
                <c:pt idx="63">
                  <c:v>195.7</c:v>
                </c:pt>
                <c:pt idx="64">
                  <c:v>195.7</c:v>
                </c:pt>
                <c:pt idx="65">
                  <c:v>195.7</c:v>
                </c:pt>
                <c:pt idx="66">
                  <c:v>195.7</c:v>
                </c:pt>
                <c:pt idx="67">
                  <c:v>195.7</c:v>
                </c:pt>
                <c:pt idx="68">
                  <c:v>195.7</c:v>
                </c:pt>
                <c:pt idx="69">
                  <c:v>195.7</c:v>
                </c:pt>
                <c:pt idx="70">
                  <c:v>195.7</c:v>
                </c:pt>
                <c:pt idx="71">
                  <c:v>195.7</c:v>
                </c:pt>
                <c:pt idx="72">
                  <c:v>195.7</c:v>
                </c:pt>
                <c:pt idx="73">
                  <c:v>195.7</c:v>
                </c:pt>
                <c:pt idx="74">
                  <c:v>195.7</c:v>
                </c:pt>
                <c:pt idx="75">
                  <c:v>195.7</c:v>
                </c:pt>
                <c:pt idx="76">
                  <c:v>195.7</c:v>
                </c:pt>
                <c:pt idx="77">
                  <c:v>195.7</c:v>
                </c:pt>
                <c:pt idx="78">
                  <c:v>195.7</c:v>
                </c:pt>
                <c:pt idx="79">
                  <c:v>195.7</c:v>
                </c:pt>
                <c:pt idx="80">
                  <c:v>195.7</c:v>
                </c:pt>
                <c:pt idx="81">
                  <c:v>195.7</c:v>
                </c:pt>
                <c:pt idx="82">
                  <c:v>195.7</c:v>
                </c:pt>
                <c:pt idx="83">
                  <c:v>195.7</c:v>
                </c:pt>
                <c:pt idx="84">
                  <c:v>195.7</c:v>
                </c:pt>
                <c:pt idx="85">
                  <c:v>195.7</c:v>
                </c:pt>
                <c:pt idx="86">
                  <c:v>195.7</c:v>
                </c:pt>
                <c:pt idx="87">
                  <c:v>195.72</c:v>
                </c:pt>
                <c:pt idx="88">
                  <c:v>195.72</c:v>
                </c:pt>
                <c:pt idx="89">
                  <c:v>195.72</c:v>
                </c:pt>
                <c:pt idx="90">
                  <c:v>195.72</c:v>
                </c:pt>
                <c:pt idx="91">
                  <c:v>225.92000000000004</c:v>
                </c:pt>
                <c:pt idx="92">
                  <c:v>225.92000000000004</c:v>
                </c:pt>
                <c:pt idx="93">
                  <c:v>225.92000000000004</c:v>
                </c:pt>
                <c:pt idx="94">
                  <c:v>225.92000000000004</c:v>
                </c:pt>
                <c:pt idx="95">
                  <c:v>225.92000000000004</c:v>
                </c:pt>
                <c:pt idx="96">
                  <c:v>225.92000000000004</c:v>
                </c:pt>
                <c:pt idx="97">
                  <c:v>225.92000000000004</c:v>
                </c:pt>
                <c:pt idx="98">
                  <c:v>225.92000000000004</c:v>
                </c:pt>
                <c:pt idx="99">
                  <c:v>225.92000000000004</c:v>
                </c:pt>
                <c:pt idx="100">
                  <c:v>225.92000000000004</c:v>
                </c:pt>
                <c:pt idx="101">
                  <c:v>225.92000000000004</c:v>
                </c:pt>
                <c:pt idx="102">
                  <c:v>225.95000000000007</c:v>
                </c:pt>
                <c:pt idx="103">
                  <c:v>225.95000000000007</c:v>
                </c:pt>
                <c:pt idx="104">
                  <c:v>225.95000000000007</c:v>
                </c:pt>
                <c:pt idx="105">
                  <c:v>225.95000000000007</c:v>
                </c:pt>
                <c:pt idx="106">
                  <c:v>225.95000000000007</c:v>
                </c:pt>
                <c:pt idx="107">
                  <c:v>225.95000000000007</c:v>
                </c:pt>
                <c:pt idx="108">
                  <c:v>225.95000000000007</c:v>
                </c:pt>
                <c:pt idx="109">
                  <c:v>225.95000000000007</c:v>
                </c:pt>
                <c:pt idx="110">
                  <c:v>225.95000000000007</c:v>
                </c:pt>
                <c:pt idx="111">
                  <c:v>225.96</c:v>
                </c:pt>
                <c:pt idx="112">
                  <c:v>225.96</c:v>
                </c:pt>
                <c:pt idx="113">
                  <c:v>225.96</c:v>
                </c:pt>
                <c:pt idx="114">
                  <c:v>225.96</c:v>
                </c:pt>
                <c:pt idx="115">
                  <c:v>225.96</c:v>
                </c:pt>
                <c:pt idx="116">
                  <c:v>225.97</c:v>
                </c:pt>
                <c:pt idx="117">
                  <c:v>225.97</c:v>
                </c:pt>
                <c:pt idx="118">
                  <c:v>225.97</c:v>
                </c:pt>
                <c:pt idx="119">
                  <c:v>225.97</c:v>
                </c:pt>
                <c:pt idx="120">
                  <c:v>225.97</c:v>
                </c:pt>
                <c:pt idx="121">
                  <c:v>225.97</c:v>
                </c:pt>
                <c:pt idx="122">
                  <c:v>225.97</c:v>
                </c:pt>
                <c:pt idx="123">
                  <c:v>225.97</c:v>
                </c:pt>
              </c:numCache>
            </c:numRef>
          </c:val>
        </c:ser>
        <c:axId val="35631488"/>
        <c:axId val="35633408"/>
      </c:areaChart>
      <c:catAx>
        <c:axId val="35631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upstream from Columbia River outlet (km)</a:t>
                </a:r>
              </a:p>
            </c:rich>
          </c:tx>
          <c:layout/>
        </c:title>
        <c:numFmt formatCode="0" sourceLinked="1"/>
        <c:tickLblPos val="nextTo"/>
        <c:crossAx val="35633408"/>
        <c:crosses val="autoZero"/>
        <c:auto val="1"/>
        <c:lblAlgn val="ctr"/>
        <c:lblOffset val="100"/>
      </c:catAx>
      <c:valAx>
        <c:axId val="35633408"/>
        <c:scaling>
          <c:orientation val="minMax"/>
          <c:min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Elevation (m)</a:t>
                </a:r>
              </a:p>
            </c:rich>
          </c:tx>
          <c:layout/>
        </c:title>
        <c:numFmt formatCode="0" sourceLinked="1"/>
        <c:tickLblPos val="nextTo"/>
        <c:crossAx val="35631488"/>
        <c:crosses val="autoZero"/>
        <c:crossBetween val="midCat"/>
      </c:valAx>
    </c:plotArea>
    <c:plotVisOnly val="1"/>
  </c:chart>
  <c:spPr>
    <a:solidFill>
      <a:prstClr val="white"/>
    </a:solidFill>
    <a:ln>
      <a:solidFill>
        <a:prstClr val="black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Hypsometric </a:t>
            </a:r>
            <a:r>
              <a:rPr lang="en-US" sz="1200" dirty="0"/>
              <a:t>Profile of </a:t>
            </a:r>
            <a:r>
              <a:rPr lang="en-US" sz="1200" dirty="0" err="1"/>
              <a:t>Tucannon</a:t>
            </a:r>
            <a:r>
              <a:rPr lang="en-US" sz="1200" dirty="0"/>
              <a:t> </a:t>
            </a:r>
            <a:r>
              <a:rPr lang="en-US" sz="1200" dirty="0" smtClean="0"/>
              <a:t>River</a:t>
            </a:r>
            <a:endParaRPr lang="en-US" sz="1200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7995125609298873"/>
          <c:y val="0.16778105861767278"/>
          <c:w val="0.78570350581177351"/>
          <c:h val="0.640971493146692"/>
        </c:manualLayout>
      </c:layout>
      <c:areaChart>
        <c:grouping val="standard"/>
        <c:ser>
          <c:idx val="0"/>
          <c:order val="0"/>
          <c:spPr>
            <a:solidFill>
              <a:srgbClr val="CC3300"/>
            </a:solidFill>
            <a:ln w="28575">
              <a:noFill/>
            </a:ln>
          </c:spPr>
          <c:cat>
            <c:numRef>
              <c:f>'Tucannon Values'!$P$2:$P$15</c:f>
              <c:numCache>
                <c:formatCode>0</c:formatCode>
                <c:ptCount val="14"/>
                <c:pt idx="0">
                  <c:v>0</c:v>
                </c:pt>
                <c:pt idx="1">
                  <c:v>4.1199999999999966</c:v>
                </c:pt>
                <c:pt idx="2">
                  <c:v>4.7430000000000003</c:v>
                </c:pt>
                <c:pt idx="3">
                  <c:v>6.1000000000000005</c:v>
                </c:pt>
                <c:pt idx="4">
                  <c:v>6.6629999999999896</c:v>
                </c:pt>
                <c:pt idx="5">
                  <c:v>8.8390000000000004</c:v>
                </c:pt>
                <c:pt idx="6">
                  <c:v>10.997</c:v>
                </c:pt>
                <c:pt idx="7">
                  <c:v>12.659000000000002</c:v>
                </c:pt>
                <c:pt idx="8">
                  <c:v>13.438000000000001</c:v>
                </c:pt>
                <c:pt idx="9">
                  <c:v>18.021999999999988</c:v>
                </c:pt>
                <c:pt idx="10">
                  <c:v>18.66</c:v>
                </c:pt>
                <c:pt idx="11">
                  <c:v>19.878</c:v>
                </c:pt>
                <c:pt idx="12">
                  <c:v>20.209</c:v>
                </c:pt>
                <c:pt idx="13">
                  <c:v>22.097999999999999</c:v>
                </c:pt>
              </c:numCache>
            </c:numRef>
          </c:cat>
          <c:val>
            <c:numRef>
              <c:f>'Tucannon Values'!$N$2:$N$15</c:f>
              <c:numCache>
                <c:formatCode>0</c:formatCode>
                <c:ptCount val="14"/>
                <c:pt idx="0">
                  <c:v>165</c:v>
                </c:pt>
                <c:pt idx="1">
                  <c:v>173</c:v>
                </c:pt>
                <c:pt idx="2">
                  <c:v>181</c:v>
                </c:pt>
                <c:pt idx="3">
                  <c:v>183</c:v>
                </c:pt>
                <c:pt idx="4">
                  <c:v>191</c:v>
                </c:pt>
                <c:pt idx="5">
                  <c:v>194</c:v>
                </c:pt>
                <c:pt idx="6">
                  <c:v>205</c:v>
                </c:pt>
                <c:pt idx="7">
                  <c:v>220</c:v>
                </c:pt>
                <c:pt idx="8">
                  <c:v>231</c:v>
                </c:pt>
                <c:pt idx="9">
                  <c:v>232</c:v>
                </c:pt>
                <c:pt idx="10">
                  <c:v>256</c:v>
                </c:pt>
                <c:pt idx="11">
                  <c:v>261</c:v>
                </c:pt>
                <c:pt idx="12">
                  <c:v>271</c:v>
                </c:pt>
                <c:pt idx="13">
                  <c:v>278</c:v>
                </c:pt>
              </c:numCache>
            </c:numRef>
          </c:val>
        </c:ser>
        <c:axId val="36022912"/>
        <c:axId val="36041472"/>
      </c:areaChart>
      <c:catAx>
        <c:axId val="36022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outet to Snake River (km)</a:t>
                </a:r>
              </a:p>
            </c:rich>
          </c:tx>
          <c:layout/>
        </c:title>
        <c:numFmt formatCode="0" sourceLinked="1"/>
        <c:tickLblPos val="nextTo"/>
        <c:crossAx val="36041472"/>
        <c:crosses val="autoZero"/>
        <c:auto val="1"/>
        <c:lblAlgn val="ctr"/>
        <c:lblOffset val="100"/>
      </c:catAx>
      <c:valAx>
        <c:axId val="36041472"/>
        <c:scaling>
          <c:orientation val="minMax"/>
          <c:min val="12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Elevation (m)</a:t>
                </a:r>
              </a:p>
            </c:rich>
          </c:tx>
          <c:layout/>
        </c:title>
        <c:numFmt formatCode="0" sourceLinked="1"/>
        <c:tickLblPos val="nextTo"/>
        <c:crossAx val="36022912"/>
        <c:crosses val="autoZero"/>
        <c:crossBetween val="midCat"/>
      </c:valAx>
    </c:plotArea>
    <c:plotVisOnly val="1"/>
  </c:chart>
  <c:spPr>
    <a:solidFill>
      <a:prstClr val="white"/>
    </a:solidFill>
    <a:ln>
      <a:solidFill>
        <a:prstClr val="black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49DB-A36A-48A4-A0BA-4DF4FD919EE9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36D92-A929-4066-A176-C357F5428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36D92-A929-4066-A176-C357F5428E9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93C7FD0-E06C-4A39-9F3E-BAE10C8F2AEF}" type="datetimeFigureOut">
              <a:rPr lang="en-US" smtClean="0"/>
              <a:pPr/>
              <a:t>11/24/2008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2C7499B-41CF-467B-9A3B-3DABB5041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pn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894"/>
            <a:ext cx="8686800" cy="1942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Pacific Northwest Salmon Migration and the Relationship with Hydroelectric Dams</a:t>
            </a:r>
            <a:endParaRPr lang="en-US" dirty="0"/>
          </a:p>
        </p:txBody>
      </p:sp>
      <p:sp>
        <p:nvSpPr>
          <p:cNvPr id="46" name="Content Placeholder 21"/>
          <p:cNvSpPr>
            <a:spLocks noGrp="1"/>
          </p:cNvSpPr>
          <p:nvPr>
            <p:ph idx="1"/>
          </p:nvPr>
        </p:nvSpPr>
        <p:spPr>
          <a:xfrm>
            <a:off x="0" y="6324600"/>
            <a:ext cx="4419600" cy="381000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Matt Jordan</a:t>
            </a:r>
          </a:p>
          <a:p>
            <a:pPr>
              <a:buNone/>
            </a:pPr>
            <a:r>
              <a:rPr lang="en-US" dirty="0" smtClean="0"/>
              <a:t>	CE 394 GIS and Water Resources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1"/>
          <p:cNvSpPr>
            <a:spLocks noGrp="1"/>
          </p:cNvSpPr>
          <p:nvPr>
            <p:ph idx="1"/>
          </p:nvPr>
        </p:nvSpPr>
        <p:spPr>
          <a:xfrm>
            <a:off x="-76200" y="838200"/>
            <a:ext cx="5943600" cy="106680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2800" dirty="0" smtClean="0"/>
              <a:t>The </a:t>
            </a:r>
            <a:r>
              <a:rPr lang="en-US" sz="2800" dirty="0" err="1" smtClean="0"/>
              <a:t>Tucannon</a:t>
            </a:r>
            <a:r>
              <a:rPr lang="en-US" sz="2800" dirty="0" smtClean="0"/>
              <a:t> River is classified as critical habitat but does not house any hydroelectric dams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Drops in the flow profile are the result of inflows from tributaries and rivers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-7620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results – flow</a:t>
            </a:r>
            <a:r>
              <a:rPr kumimoji="0" lang="en-US" sz="25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profile(natural)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0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51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54" name="Oval 53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/>
          <a:srcRect l="22500" t="21094" r="10000" b="17187"/>
          <a:stretch>
            <a:fillRect/>
          </a:stretch>
        </p:blipFill>
        <p:spPr bwMode="auto">
          <a:xfrm>
            <a:off x="990600" y="3124200"/>
            <a:ext cx="44704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7" name="Chart 66"/>
          <p:cNvGraphicFramePr/>
          <p:nvPr/>
        </p:nvGraphicFramePr>
        <p:xfrm>
          <a:off x="4724400" y="2286000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8" name="Straight Arrow Connector 67"/>
          <p:cNvCxnSpPr/>
          <p:nvPr/>
        </p:nvCxnSpPr>
        <p:spPr>
          <a:xfrm flipV="1">
            <a:off x="2514600" y="3124200"/>
            <a:ext cx="4114800" cy="14478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33800" y="3733800"/>
            <a:ext cx="4343400" cy="11430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3" name="Group 30"/>
          <p:cNvGrpSpPr/>
          <p:nvPr/>
        </p:nvGrpSpPr>
        <p:grpSpPr>
          <a:xfrm flipH="1">
            <a:off x="5715000" y="3810000"/>
            <a:ext cx="457200" cy="228600"/>
            <a:chOff x="1143000" y="304800"/>
            <a:chExt cx="609600" cy="228600"/>
          </a:xfrm>
        </p:grpSpPr>
        <p:sp>
          <p:nvSpPr>
            <p:cNvPr id="74" name="Oval 73"/>
            <p:cNvSpPr/>
            <p:nvPr/>
          </p:nvSpPr>
          <p:spPr>
            <a:xfrm>
              <a:off x="1143000" y="304800"/>
              <a:ext cx="533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 rot="16200000">
              <a:off x="1562100" y="3429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/>
          <p:nvPr/>
        </p:nvPicPr>
        <p:blipFill>
          <a:blip r:embed="rId4"/>
          <a:srcRect l="36367" t="23385" r="7509" b="17987"/>
          <a:stretch>
            <a:fillRect/>
          </a:stretch>
        </p:blipFill>
        <p:spPr bwMode="auto">
          <a:xfrm>
            <a:off x="6858000" y="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7848600" y="558800"/>
            <a:ext cx="533400" cy="349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/>
          <a:srcRect l="23125" t="26563" r="3750" b="25000"/>
          <a:stretch>
            <a:fillRect/>
          </a:stretch>
        </p:blipFill>
        <p:spPr bwMode="auto">
          <a:xfrm>
            <a:off x="5549080" y="0"/>
            <a:ext cx="359492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6934200" y="457200"/>
            <a:ext cx="76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Graphic spid="67" grpId="0">
        <p:bldAsOne/>
      </p:bldGraphic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125" t="26563" r="3750" b="25000"/>
          <a:stretch>
            <a:fillRect/>
          </a:stretch>
        </p:blipFill>
        <p:spPr bwMode="auto">
          <a:xfrm>
            <a:off x="5549080" y="0"/>
            <a:ext cx="359492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ontent Placeholder 21"/>
          <p:cNvSpPr>
            <a:spLocks noGrp="1"/>
          </p:cNvSpPr>
          <p:nvPr>
            <p:ph idx="1"/>
          </p:nvPr>
        </p:nvSpPr>
        <p:spPr>
          <a:xfrm>
            <a:off x="-76200" y="838200"/>
            <a:ext cx="5943600" cy="533400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2800" dirty="0" smtClean="0"/>
              <a:t>The hypsometric profile displays a gradual change in the channel elevation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7010400" y="381000"/>
            <a:ext cx="76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-7620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results – hypsometric</a:t>
            </a:r>
            <a:r>
              <a:rPr kumimoji="0" lang="en-US" sz="25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(natural)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3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54" name="Oval 53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/>
          <a:srcRect l="22500" t="21094" r="10000" b="17187"/>
          <a:stretch>
            <a:fillRect/>
          </a:stretch>
        </p:blipFill>
        <p:spPr bwMode="auto">
          <a:xfrm>
            <a:off x="990600" y="2419351"/>
            <a:ext cx="5410200" cy="405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Chart 29"/>
          <p:cNvGraphicFramePr/>
          <p:nvPr/>
        </p:nvGraphicFramePr>
        <p:xfrm>
          <a:off x="4876800" y="1981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943600" y="3657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 Slope = 1%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Graphic spid="30" grpId="1">
        <p:bldAsOne/>
      </p:bldGraphic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1"/>
          <p:cNvSpPr>
            <a:spLocks noGrp="1"/>
          </p:cNvSpPr>
          <p:nvPr>
            <p:ph idx="1"/>
          </p:nvPr>
        </p:nvSpPr>
        <p:spPr>
          <a:xfrm>
            <a:off x="-76200" y="838200"/>
            <a:ext cx="5943600" cy="609600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en-US" sz="2800" dirty="0" smtClean="0"/>
              <a:t>The Snake River is classified as critical habitat and maintains 7 megawatt hydroelectric dams </a:t>
            </a:r>
          </a:p>
          <a:p>
            <a:pPr lvl="1"/>
            <a:r>
              <a:rPr lang="en-US" sz="2800" dirty="0" smtClean="0"/>
              <a:t>Flow profile indicates there are large rivers feeding the system 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results – flow profile</a:t>
            </a:r>
            <a:r>
              <a:rPr kumimoji="0" lang="en-US" sz="25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(eng.)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/>
          <a:srcRect l="36367" t="23385" r="7509" b="17987"/>
          <a:stretch>
            <a:fillRect/>
          </a:stretch>
        </p:blipFill>
        <p:spPr bwMode="auto">
          <a:xfrm>
            <a:off x="6858000" y="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7924800" y="609600"/>
            <a:ext cx="533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/>
          <p:nvPr/>
        </p:nvPicPr>
        <p:blipFill>
          <a:blip r:embed="rId3"/>
          <a:srcRect l="24547" t="24122" r="15750" b="13375"/>
          <a:stretch>
            <a:fillRect/>
          </a:stretch>
        </p:blipFill>
        <p:spPr bwMode="auto">
          <a:xfrm>
            <a:off x="5181600" y="19812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Chart 32"/>
          <p:cNvGraphicFramePr/>
          <p:nvPr/>
        </p:nvGraphicFramePr>
        <p:xfrm>
          <a:off x="990600" y="1981200"/>
          <a:ext cx="5105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30"/>
          <p:cNvGrpSpPr/>
          <p:nvPr/>
        </p:nvGrpSpPr>
        <p:grpSpPr>
          <a:xfrm flipH="1">
            <a:off x="3048000" y="3733800"/>
            <a:ext cx="304800" cy="152400"/>
            <a:chOff x="1143000" y="304800"/>
            <a:chExt cx="609600" cy="228600"/>
          </a:xfrm>
        </p:grpSpPr>
        <p:sp>
          <p:nvSpPr>
            <p:cNvPr id="74" name="Oval 73"/>
            <p:cNvSpPr/>
            <p:nvPr/>
          </p:nvSpPr>
          <p:spPr>
            <a:xfrm>
              <a:off x="1143000" y="304800"/>
              <a:ext cx="533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 rot="16200000">
              <a:off x="1562100" y="3429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21"/>
          <p:cNvSpPr txBox="1">
            <a:spLocks/>
          </p:cNvSpPr>
          <p:nvPr/>
        </p:nvSpPr>
        <p:spPr>
          <a:xfrm>
            <a:off x="3124200" y="2514600"/>
            <a:ext cx="2362200" cy="990600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Tucannon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Clearwater River</a:t>
            </a:r>
          </a:p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Grand </a:t>
            </a:r>
            <a:r>
              <a:rPr lang="en-US" sz="2800" dirty="0" err="1" smtClean="0">
                <a:solidFill>
                  <a:schemeClr val="bg1"/>
                </a:solidFill>
              </a:rPr>
              <a:t>Ronde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Salmon River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05000" y="2590800"/>
            <a:ext cx="1600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38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43" name="Oval 42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41" name="Oval 40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1" grpId="0" animBg="1"/>
      <p:bldGraphic spid="33" grpId="0">
        <p:bldAsOne/>
      </p:bldGraphic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1"/>
          <p:cNvSpPr>
            <a:spLocks noGrp="1"/>
          </p:cNvSpPr>
          <p:nvPr>
            <p:ph idx="1"/>
          </p:nvPr>
        </p:nvSpPr>
        <p:spPr>
          <a:xfrm>
            <a:off x="-76200" y="838200"/>
            <a:ext cx="5943600" cy="6096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sz="2800" dirty="0" smtClean="0"/>
              <a:t>Two megawatt hydroelectric complexes. </a:t>
            </a:r>
          </a:p>
          <a:p>
            <a:pPr lvl="1"/>
            <a:endParaRPr lang="en-US" sz="2800" dirty="0" smtClean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results – hypsometric</a:t>
            </a:r>
            <a:r>
              <a:rPr kumimoji="0" lang="en-US" sz="25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(eng.)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6858000" y="0"/>
            <a:ext cx="2286000" cy="1828800"/>
            <a:chOff x="0" y="0"/>
            <a:chExt cx="2286000" cy="1828800"/>
          </a:xfrm>
        </p:grpSpPr>
        <p:pic>
          <p:nvPicPr>
            <p:cNvPr id="30" name="Picture 29"/>
            <p:cNvPicPr/>
            <p:nvPr/>
          </p:nvPicPr>
          <p:blipFill>
            <a:blip r:embed="rId2"/>
            <a:srcRect l="36367" t="23385" r="7509" b="17987"/>
            <a:stretch>
              <a:fillRect/>
            </a:stretch>
          </p:blipFill>
          <p:spPr bwMode="auto">
            <a:xfrm>
              <a:off x="0" y="0"/>
              <a:ext cx="2286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1066800" y="609600"/>
              <a:ext cx="5334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/>
          <p:nvPr/>
        </p:nvPicPr>
        <p:blipFill>
          <a:blip r:embed="rId3"/>
          <a:srcRect l="24547" t="24122" r="15750" b="13375"/>
          <a:stretch>
            <a:fillRect/>
          </a:stretch>
        </p:blipFill>
        <p:spPr bwMode="auto">
          <a:xfrm>
            <a:off x="5181600" y="1981200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5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52" name="Oval 5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43" name="Oval 42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41" name="Oval 40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7" name="Chart 36"/>
          <p:cNvGraphicFramePr/>
          <p:nvPr/>
        </p:nvGraphicFramePr>
        <p:xfrm>
          <a:off x="990600" y="2133600"/>
          <a:ext cx="5105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/>
          <p:cNvSpPr/>
          <p:nvPr/>
        </p:nvSpPr>
        <p:spPr>
          <a:xfrm>
            <a:off x="1752600" y="3733800"/>
            <a:ext cx="990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57600" y="2667000"/>
            <a:ext cx="990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1"/>
          <p:cNvSpPr txBox="1">
            <a:spLocks/>
          </p:cNvSpPr>
          <p:nvPr/>
        </p:nvSpPr>
        <p:spPr>
          <a:xfrm>
            <a:off x="3810000" y="2743200"/>
            <a:ext cx="2209800" cy="60960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lang="en-US" sz="1500" dirty="0" smtClean="0">
                <a:solidFill>
                  <a:schemeClr val="bg1"/>
                </a:solidFill>
              </a:rPr>
              <a:t>Hell’s Canyon Complex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Content Placeholder 21"/>
          <p:cNvSpPr txBox="1">
            <a:spLocks/>
          </p:cNvSpPr>
          <p:nvPr/>
        </p:nvSpPr>
        <p:spPr>
          <a:xfrm>
            <a:off x="1981200" y="3810000"/>
            <a:ext cx="2971800" cy="609600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Federal Dam complex (lower Snake</a:t>
            </a:r>
            <a:r>
              <a:rPr kumimoji="0" lang="en-US" sz="1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River)</a:t>
            </a: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24600" y="2438400"/>
            <a:ext cx="1143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/>
          <a:srcRect l="30000" t="25000" r="8750" b="29688"/>
          <a:stretch>
            <a:fillRect/>
          </a:stretch>
        </p:blipFill>
        <p:spPr bwMode="auto">
          <a:xfrm>
            <a:off x="1295400" y="4114800"/>
            <a:ext cx="5029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4" name="Chart 33"/>
          <p:cNvGraphicFramePr/>
          <p:nvPr/>
        </p:nvGraphicFramePr>
        <p:xfrm>
          <a:off x="1295400" y="1295400"/>
          <a:ext cx="5029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ular Callout 35"/>
          <p:cNvSpPr/>
          <p:nvPr/>
        </p:nvSpPr>
        <p:spPr>
          <a:xfrm>
            <a:off x="1981201" y="2812868"/>
            <a:ext cx="1066800" cy="235132"/>
          </a:xfrm>
          <a:prstGeom prst="wedgeRectCallout">
            <a:avLst>
              <a:gd name="adj1" fmla="val 24431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Ice Harbor</a:t>
            </a:r>
            <a:endParaRPr lang="en-US" sz="1100" dirty="0"/>
          </a:p>
        </p:txBody>
      </p:sp>
      <p:sp>
        <p:nvSpPr>
          <p:cNvPr id="38" name="Rectangular Callout 37"/>
          <p:cNvSpPr/>
          <p:nvPr/>
        </p:nvSpPr>
        <p:spPr>
          <a:xfrm>
            <a:off x="2590798" y="2429692"/>
            <a:ext cx="1295401" cy="313508"/>
          </a:xfrm>
          <a:prstGeom prst="wedgeRectCallout">
            <a:avLst>
              <a:gd name="adj1" fmla="val 24431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L. Monumental</a:t>
            </a:r>
            <a:endParaRPr lang="en-US" sz="1100" dirty="0"/>
          </a:p>
        </p:txBody>
      </p:sp>
      <p:sp>
        <p:nvSpPr>
          <p:cNvPr id="55" name="Rectangular Callout 54"/>
          <p:cNvSpPr/>
          <p:nvPr/>
        </p:nvSpPr>
        <p:spPr>
          <a:xfrm>
            <a:off x="3505201" y="2127068"/>
            <a:ext cx="1066800" cy="235132"/>
          </a:xfrm>
          <a:prstGeom prst="wedgeRectCallout">
            <a:avLst>
              <a:gd name="adj1" fmla="val 24431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Little Goose</a:t>
            </a:r>
            <a:endParaRPr lang="en-US" sz="1100" dirty="0"/>
          </a:p>
        </p:txBody>
      </p:sp>
      <p:sp>
        <p:nvSpPr>
          <p:cNvPr id="56" name="Rectangular Callout 55"/>
          <p:cNvSpPr/>
          <p:nvPr/>
        </p:nvSpPr>
        <p:spPr>
          <a:xfrm>
            <a:off x="4876800" y="1822268"/>
            <a:ext cx="914400" cy="235132"/>
          </a:xfrm>
          <a:prstGeom prst="wedgeRectCallout">
            <a:avLst>
              <a:gd name="adj1" fmla="val 24431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L. Granite</a:t>
            </a:r>
            <a:endParaRPr lang="en-US" sz="1100" dirty="0"/>
          </a:p>
        </p:txBody>
      </p:sp>
      <p:pic>
        <p:nvPicPr>
          <p:cNvPr id="57" name="Picture 56"/>
          <p:cNvPicPr/>
          <p:nvPr/>
        </p:nvPicPr>
        <p:blipFill>
          <a:blip r:embed="rId2"/>
          <a:srcRect l="36367" t="23385" r="7509" b="17987"/>
          <a:stretch>
            <a:fillRect/>
          </a:stretch>
        </p:blipFill>
        <p:spPr bwMode="auto">
          <a:xfrm>
            <a:off x="6858000" y="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7797800" y="635001"/>
            <a:ext cx="533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9" name="Chart 58"/>
          <p:cNvGraphicFramePr/>
          <p:nvPr/>
        </p:nvGraphicFramePr>
        <p:xfrm>
          <a:off x="1371600" y="3962400"/>
          <a:ext cx="480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Graphic spid="37" grpId="0">
        <p:bldAsOne/>
      </p:bldGraphic>
      <p:bldGraphic spid="37" grpId="2">
        <p:bldAsOne/>
      </p:bldGraphic>
      <p:bldP spid="35" grpId="0" animBg="1"/>
      <p:bldP spid="35" grpId="3" animBg="1"/>
      <p:bldP spid="39" grpId="0" animBg="1"/>
      <p:bldP spid="39" grpId="3" animBg="1"/>
      <p:bldP spid="40" grpId="0"/>
      <p:bldP spid="40" grpId="3"/>
      <p:bldP spid="54" grpId="0"/>
      <p:bldP spid="54" grpId="3"/>
      <p:bldP spid="29" grpId="0" animBg="1"/>
      <p:bldP spid="29" grpId="1" animBg="1"/>
      <p:bldGraphic spid="34" grpId="0">
        <p:bldAsOne/>
      </p:bldGraphic>
      <p:bldP spid="36" grpId="0"/>
      <p:bldP spid="38" grpId="0"/>
      <p:bldP spid="55" grpId="0"/>
      <p:bldP spid="56" grpId="0"/>
      <p:bldP spid="58" grpId="1" animBg="1"/>
      <p:bldGraphic spid="5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ntent Placeholder 41"/>
          <p:cNvPicPr>
            <a:picLocks noGrp="1"/>
          </p:cNvPicPr>
          <p:nvPr>
            <p:ph idx="1"/>
          </p:nvPr>
        </p:nvPicPr>
        <p:blipFill>
          <a:blip r:embed="rId2"/>
          <a:srcRect l="23560" t="26667" r="8616" b="13538"/>
          <a:stretch>
            <a:fillRect/>
          </a:stretch>
        </p:blipFill>
        <p:spPr bwMode="auto">
          <a:xfrm>
            <a:off x="1600200" y="1905000"/>
            <a:ext cx="594217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Content Placeholder 21"/>
          <p:cNvSpPr txBox="1">
            <a:spLocks/>
          </p:cNvSpPr>
          <p:nvPr/>
        </p:nvSpPr>
        <p:spPr>
          <a:xfrm>
            <a:off x="685800" y="914400"/>
            <a:ext cx="6019800" cy="838200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BPA designation of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chinook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 smtClean="0"/>
              <a:t>h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abitat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 smtClean="0"/>
              <a:t>in the lower snake river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change since 1900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8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69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74" name="Oval 73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72" name="Oval 7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Title 1"/>
          <p:cNvSpPr txBox="1">
            <a:spLocks/>
          </p:cNvSpPr>
          <p:nvPr/>
        </p:nvSpPr>
        <p:spPr>
          <a:xfrm>
            <a:off x="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results – </a:t>
            </a:r>
            <a:r>
              <a:rPr kumimoji="0" lang="en-US" sz="25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chinook</a:t>
            </a:r>
            <a:r>
              <a:rPr kumimoji="0" lang="en-US" sz="2500" b="0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habitat loss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6" name="Group 22"/>
          <p:cNvGrpSpPr/>
          <p:nvPr/>
        </p:nvGrpSpPr>
        <p:grpSpPr>
          <a:xfrm>
            <a:off x="6858000" y="0"/>
            <a:ext cx="2286000" cy="1828800"/>
            <a:chOff x="0" y="0"/>
            <a:chExt cx="2286000" cy="1828800"/>
          </a:xfrm>
        </p:grpSpPr>
        <p:pic>
          <p:nvPicPr>
            <p:cNvPr id="87" name="Picture 86"/>
            <p:cNvPicPr/>
            <p:nvPr/>
          </p:nvPicPr>
          <p:blipFill>
            <a:blip r:embed="rId3"/>
            <a:srcRect l="36367" t="23385" r="7509" b="17987"/>
            <a:stretch>
              <a:fillRect/>
            </a:stretch>
          </p:blipFill>
          <p:spPr bwMode="auto">
            <a:xfrm>
              <a:off x="0" y="0"/>
              <a:ext cx="2286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Rectangle 87"/>
            <p:cNvSpPr/>
            <p:nvPr/>
          </p:nvSpPr>
          <p:spPr>
            <a:xfrm>
              <a:off x="1066800" y="609600"/>
              <a:ext cx="5334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/>
          <p:cNvPicPr/>
          <p:nvPr/>
        </p:nvPicPr>
        <p:blipFill>
          <a:blip r:embed="rId4"/>
          <a:srcRect l="25143" t="27498" r="9355" b="13344"/>
          <a:stretch>
            <a:fillRect/>
          </a:stretch>
        </p:blipFill>
        <p:spPr bwMode="auto">
          <a:xfrm>
            <a:off x="1600200" y="19050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ontent Placeholder 21"/>
          <p:cNvSpPr txBox="1">
            <a:spLocks/>
          </p:cNvSpPr>
          <p:nvPr/>
        </p:nvSpPr>
        <p:spPr>
          <a:xfrm>
            <a:off x="685800" y="914400"/>
            <a:ext cx="6019800" cy="838200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Chinook habitat pre-1900 on the lower snake river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Approximately 714 km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5"/>
          <a:srcRect l="22944" t="25154" r="6893" b="11385"/>
          <a:stretch>
            <a:fillRect/>
          </a:stretch>
        </p:blipFill>
        <p:spPr bwMode="auto">
          <a:xfrm>
            <a:off x="1600200" y="19050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1"/>
          <p:cNvSpPr txBox="1">
            <a:spLocks/>
          </p:cNvSpPr>
          <p:nvPr/>
        </p:nvSpPr>
        <p:spPr>
          <a:xfrm>
            <a:off x="685800" y="914400"/>
            <a:ext cx="6019800" cy="838200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chinook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habitat on the lower Snake River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noProof="0" dirty="0" smtClean="0"/>
              <a:t>60% loss of habitat </a:t>
            </a: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US" sz="3000" dirty="0" smtClean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25" grpId="1"/>
      <p:bldP spid="25" grpId="2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21"/>
          <p:cNvSpPr txBox="1">
            <a:spLocks/>
          </p:cNvSpPr>
          <p:nvPr/>
        </p:nvSpPr>
        <p:spPr>
          <a:xfrm>
            <a:off x="1752600" y="2286000"/>
            <a:ext cx="6248400" cy="1600200"/>
          </a:xfrm>
          <a:prstGeom prst="rect">
            <a:avLst/>
          </a:prstGeom>
        </p:spPr>
        <p:txBody>
          <a:bodyPr vert="horz" anchor="t">
            <a:normAutofit fontScale="62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dams significantly alter the hydrology of the river system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presence of dams on the Snake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River likely contributes to the destruction of endangered salmon habitat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lang="en-US" sz="3000" dirty="0" smtClean="0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3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74" name="Oval 73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72" name="Oval 7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Title 1"/>
          <p:cNvSpPr txBox="1">
            <a:spLocks/>
          </p:cNvSpPr>
          <p:nvPr/>
        </p:nvSpPr>
        <p:spPr>
          <a:xfrm>
            <a:off x="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conclusion – 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3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82" name="Oval 8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74" name="Oval 73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72" name="Oval 71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Title 1"/>
          <p:cNvSpPr txBox="1">
            <a:spLocks/>
          </p:cNvSpPr>
          <p:nvPr/>
        </p:nvSpPr>
        <p:spPr>
          <a:xfrm>
            <a:off x="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questions – ?  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14844" r="65625" b="53907"/>
          <a:stretch>
            <a:fillRect/>
          </a:stretch>
        </p:blipFill>
        <p:spPr bwMode="auto">
          <a:xfrm>
            <a:off x="2743200" y="1295400"/>
            <a:ext cx="4086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21"/>
          <p:cNvSpPr txBox="1">
            <a:spLocks/>
          </p:cNvSpPr>
          <p:nvPr/>
        </p:nvSpPr>
        <p:spPr>
          <a:xfrm>
            <a:off x="2743200" y="4267200"/>
            <a:ext cx="4114800" cy="304800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3000" dirty="0" smtClean="0"/>
              <a:t>http://madinkbeard.com/blog/wp-content/images/salmon2.jpg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819400" y="838200"/>
            <a:ext cx="5410200" cy="5334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4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43" name="Oval 42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41" name="Oval 40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7550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	introduction – pacific northwest salmon </a:t>
            </a:r>
            <a:endParaRPr lang="en-US" sz="2500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609600" y="1882808"/>
            <a:ext cx="8229600" cy="42131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Types of </a:t>
            </a:r>
            <a:r>
              <a:rPr lang="en-US" dirty="0" err="1" smtClean="0"/>
              <a:t>salmonoid</a:t>
            </a:r>
            <a:r>
              <a:rPr lang="en-US" dirty="0" smtClean="0"/>
              <a:t> species :</a:t>
            </a:r>
          </a:p>
          <a:p>
            <a:pPr lvl="1"/>
            <a:r>
              <a:rPr lang="en-US" dirty="0" smtClean="0"/>
              <a:t>Chinook</a:t>
            </a:r>
          </a:p>
          <a:p>
            <a:pPr lvl="1"/>
            <a:r>
              <a:rPr lang="en-US" dirty="0" smtClean="0"/>
              <a:t>Coho</a:t>
            </a:r>
          </a:p>
          <a:p>
            <a:pPr lvl="1"/>
            <a:r>
              <a:rPr lang="en-US" dirty="0" smtClean="0"/>
              <a:t>Sockeye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Salmon Run</a:t>
            </a:r>
          </a:p>
          <a:p>
            <a:pPr lvl="1"/>
            <a:r>
              <a:rPr lang="en-US" dirty="0" smtClean="0"/>
              <a:t>2500 km every 3 months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625" t="37500" r="19375" b="21875"/>
          <a:stretch>
            <a:fillRect/>
          </a:stretch>
        </p:blipFill>
        <p:spPr bwMode="auto">
          <a:xfrm>
            <a:off x="3962400" y="2667000"/>
            <a:ext cx="48006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066800" y="6400800"/>
            <a:ext cx="502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http://www.bcsalmon.ca/Resources/wildsalmon/pages/BC%20salmon%20migration%20chart.htm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4844" r="63750" b="63281"/>
          <a:stretch>
            <a:fillRect/>
          </a:stretch>
        </p:blipFill>
        <p:spPr bwMode="auto">
          <a:xfrm>
            <a:off x="8153400" y="3200400"/>
            <a:ext cx="990600" cy="47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066800" y="6642556"/>
            <a:ext cx="518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http://www.fs.fed.us/r10/tongass/districts/mendenhall/fishcam/images/sockeye_female.jpg</a:t>
            </a:r>
            <a:endParaRPr lang="en-US" sz="800" dirty="0"/>
          </a:p>
        </p:txBody>
      </p:sp>
      <p:grpSp>
        <p:nvGrpSpPr>
          <p:cNvPr id="44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45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58" name="Oval 57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48" name="Oval 47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 0.03333 C -0.0625 0.03287 -0.06979 0.0331 -0.07708 0.03194 C -0.08402 0.03102 -0.08732 0.02407 -0.0927 0.01944 C -0.096 0.01273 -0.10156 0.0081 -0.10729 0.00555 C -0.11441 -0.00857 -0.13055 -0.00995 -0.14166 -0.01111 C -0.14514 -0.01273 -0.1467 -0.01898 -0.15 -0.01945 C -0.16215 -0.02083 -0.1743 -0.02037 -0.18645 -0.02083 C -0.19809 -0.02593 -0.21076 -0.02083 -0.22291 -0.01945 C -0.23698 -0.00995 -0.2493 -0.00949 -0.26562 -0.00833 C -0.26944 -0.00486 -0.27066 -0.00139 -0.275 0.00139 C -0.27691 0.00926 -0.27448 0.00278 -0.27916 0.00694 C -0.28698 0.01389 -0.2783 0.0081 -0.28437 0.01528 C -0.28628 0.01736 -0.28889 0.01852 -0.29062 0.02083 C -0.2934 0.02454 -0.3 0.03055 -0.3 0.03055 C -0.3033 0.03704 -0.30642 0.03981 -0.31145 0.04444 C -0.31545 0.04792 -0.3158 0.05347 -0.31979 0.05694 C -0.32413 0.06574 -0.33211 0.07454 -0.33958 0.07778 C -0.34479 0.08472 -0.35 0.0875 -0.35625 0.09167 C -0.35729 0.09352 -0.35798 0.09583 -0.35937 0.09722 C -0.36041 0.09838 -0.36753 0.1 -0.3677 0.1 C -0.37343 0.10208 -0.37743 0.10417 -0.38333 0.10555 C -0.38472 0.10694 -0.38593 0.1088 -0.3875 0.10972 C -0.38871 0.11065 -0.39045 0.11018 -0.39166 0.11111 C -0.40347 0.12106 -0.39045 0.1125 -0.39791 0.12083 C -0.40156 0.12477 -0.40642 0.12847 -0.41041 0.13194 C -0.41267 0.13634 -0.4158 0.14259 -0.41875 0.14583 C -0.42291 0.15023 -0.42916 0.14792 -0.43437 0.14861 C -0.4401 0.14954 -0.44635 0.15116 -0.45208 0.15278 C -0.45972 0.15509 -0.4625 0.16065 -0.47187 0.1625 C -0.48055 0.16643 -0.47621 0.16366 -0.48437 0.17083 C -0.48645 0.17268 -0.49062 0.17639 -0.49062 0.17639 C -0.49409 0.19005 -0.49427 0.21065 -0.48437 0.21944 C -0.47239 0.24329 -0.43958 0.24074 -0.42291 0.24167 C -0.41736 0.2419 -0.4118 0.24259 -0.40625 0.24305 C -0.40416 0.24398 -0.40208 0.24491 -0.4 0.24583 C -0.39895 0.2463 -0.39687 0.24722 -0.39687 0.24722 C -0.39444 0.25208 -0.3927 0.2537 -0.38854 0.25555 C -0.3684 0.25509 -0.33871 0.25555 -0.31562 0.25278 C -0.30173 0.25116 -0.28767 0.24606 -0.27395 0.24305 C -0.25937 0.23518 -0.27986 0.2456 -0.26145 0.23889 C -0.2559 0.2368 -0.25052 0.2338 -0.24479 0.23194 C -0.23993 0.23032 -0.2375 0.22639 -0.23229 0.225 C -0.225 0.21852 -0.21753 0.21412 -0.20937 0.20972 C -0.20347 0.20185 -0.20955 0.20833 -0.2 0.20417 C -0.19566 0.20231 -0.19323 0.19745 -0.18854 0.19583 C -0.1835 0.18912 -0.17691 0.18796 -0.17083 0.18333 C -0.16701 0.18055 -0.16336 0.17639 -0.15937 0.17361 C -0.15468 0.1706 -0.1493 0.16967 -0.14479 0.16667 C -0.13871 0.1625 -0.13229 0.15926 -0.12604 0.15555 C -0.11927 0.15162 -0.11336 0.14699 -0.10729 0.14167 C -0.10451 0.13912 -0.09791 0.13611 -0.09791 0.13611 C -0.09722 0.13472 -0.09687 0.13287 -0.09583 0.13194 C -0.09392 0.13032 -0.08958 0.12917 -0.08958 0.12917 C -0.08385 0.12153 -0.07482 0.11782 -0.0677 0.1125 C -0.05798 0.10532 -0.04791 0.09305 -0.04166 0.08055 C -0.04288 0.06782 -0.04479 0.06319 -0.05 0.05278 C -0.0526 0.04745 -0.05295 0.03935 -0.0552 0.03333 Z " pathEditMode="relative" ptsTypes="fffffffffffffffffffffffffffffffffffffffffffffffffffffffff">
                                      <p:cBhvr>
                                        <p:cTn id="28" dur="5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1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dramatic declines in fish populations</a:t>
            </a:r>
          </a:p>
          <a:p>
            <a:pPr lvl="1"/>
            <a:r>
              <a:rPr lang="en-US" dirty="0" smtClean="0"/>
              <a:t>contributing factors:</a:t>
            </a:r>
          </a:p>
          <a:p>
            <a:pPr lvl="2"/>
            <a:r>
              <a:rPr lang="en-US" dirty="0" smtClean="0"/>
              <a:t>dam construction</a:t>
            </a:r>
          </a:p>
          <a:p>
            <a:pPr lvl="2"/>
            <a:r>
              <a:rPr lang="en-US" dirty="0" smtClean="0"/>
              <a:t>increased logging, climate change, agriculture, over fishing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790" name="Picture 789"/>
          <p:cNvPicPr/>
          <p:nvPr/>
        </p:nvPicPr>
        <p:blipFill>
          <a:blip r:embed="rId2"/>
          <a:srcRect l="24268" t="44816" r="31239" b="21070"/>
          <a:stretch>
            <a:fillRect/>
          </a:stretch>
        </p:blipFill>
        <p:spPr bwMode="auto">
          <a:xfrm>
            <a:off x="2286000" y="3200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1" name="TextBox 790"/>
          <p:cNvSpPr txBox="1"/>
          <p:nvPr/>
        </p:nvSpPr>
        <p:spPr>
          <a:xfrm>
            <a:off x="2286000" y="63246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http://mail.google.com/mail/?ui=2&amp;view=js&amp;name=js&amp;ver=LMLtlgTYR0Q&amp;am=X_MwtcT3ECEJFpSxaw</a:t>
            </a:r>
            <a:endParaRPr lang="en-US" sz="1000" dirty="0"/>
          </a:p>
        </p:txBody>
      </p:sp>
      <p:sp>
        <p:nvSpPr>
          <p:cNvPr id="794" name="Rectangle 793"/>
          <p:cNvSpPr/>
          <p:nvPr/>
        </p:nvSpPr>
        <p:spPr>
          <a:xfrm>
            <a:off x="4724400" y="4191000"/>
            <a:ext cx="228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/>
        </p:nvSpPr>
        <p:spPr>
          <a:xfrm>
            <a:off x="5410200" y="5105400"/>
            <a:ext cx="457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3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811" name="Oval 810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Isosceles Triangle 811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803" name="Oval 802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4" name="Straight Connector 803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Oval 807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801" name="Oval 800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Isosceles Triangle 801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3" name="Content Placeholder 21"/>
          <p:cNvSpPr txBox="1">
            <a:spLocks/>
          </p:cNvSpPr>
          <p:nvPr/>
        </p:nvSpPr>
        <p:spPr>
          <a:xfrm>
            <a:off x="5943600" y="4114800"/>
            <a:ext cx="2895600" cy="1219200"/>
          </a:xfrm>
          <a:prstGeom prst="rect">
            <a:avLst/>
          </a:prstGeom>
        </p:spPr>
        <p:txBody>
          <a:bodyPr vert="horz" anchor="t">
            <a:normAutofit fontScale="62500" lnSpcReduction="20000"/>
          </a:bodyPr>
          <a:lstStyle/>
          <a:p>
            <a:pPr marL="1106424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24" lvl="2" indent="-228600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24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Federal Dam Complex- Lower Snake River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14" name="Straight Arrow Connector 813"/>
          <p:cNvCxnSpPr/>
          <p:nvPr/>
        </p:nvCxnSpPr>
        <p:spPr>
          <a:xfrm rot="10800000" flipV="1">
            <a:off x="4953000" y="4191000"/>
            <a:ext cx="1981200" cy="3810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8" name="Straight Arrow Connector 817"/>
          <p:cNvCxnSpPr/>
          <p:nvPr/>
        </p:nvCxnSpPr>
        <p:spPr>
          <a:xfrm rot="10800000" flipV="1">
            <a:off x="5867400" y="4724400"/>
            <a:ext cx="1066800" cy="381000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7550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	objective – understanding </a:t>
            </a:r>
            <a:br>
              <a:rPr lang="en-US" sz="2500" dirty="0" smtClean="0"/>
            </a:br>
            <a:r>
              <a:rPr lang="en-US" sz="2500" dirty="0" smtClean="0"/>
              <a:t>			dams           salmon </a:t>
            </a:r>
            <a:endParaRPr lang="en-US" sz="25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886200" y="6096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1"/>
          <p:cNvSpPr txBox="1">
            <a:spLocks/>
          </p:cNvSpPr>
          <p:nvPr/>
        </p:nvSpPr>
        <p:spPr>
          <a:xfrm>
            <a:off x="5943600" y="3810000"/>
            <a:ext cx="2895600" cy="762000"/>
          </a:xfrm>
          <a:prstGeom prst="rect">
            <a:avLst/>
          </a:prstGeom>
        </p:spPr>
        <p:txBody>
          <a:bodyPr vert="horz" anchor="t">
            <a:normAutofit fontScale="62500" lnSpcReduction="20000"/>
          </a:bodyPr>
          <a:lstStyle/>
          <a:p>
            <a:pPr marL="1106424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/>
              <a:buChar char="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6424" lvl="2" indent="-228600">
              <a:spcBef>
                <a:spcPct val="20000"/>
              </a:spcBef>
              <a:buClr>
                <a:schemeClr val="accent1"/>
              </a:buClr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Bonneville Dam</a:t>
            </a:r>
          </a:p>
          <a:p>
            <a:pPr marL="1106424" lvl="2" indent="-228600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791" grpId="0"/>
      <p:bldP spid="794" grpId="0" animBg="1"/>
      <p:bldP spid="796" grpId="0" animBg="1"/>
      <p:bldP spid="81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4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58" name="Oval 57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48" name="Oval 47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>
          <a:xfrm>
            <a:off x="3886200" y="6096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1"/>
          <p:cNvSpPr>
            <a:spLocks noGrp="1"/>
          </p:cNvSpPr>
          <p:nvPr>
            <p:ph idx="1"/>
          </p:nvPr>
        </p:nvSpPr>
        <p:spPr>
          <a:xfrm>
            <a:off x="762000" y="1882808"/>
            <a:ext cx="8229600" cy="3908392"/>
          </a:xfrm>
        </p:spPr>
        <p:txBody>
          <a:bodyPr>
            <a:normAutofit/>
          </a:bodyPr>
          <a:lstStyle/>
          <a:p>
            <a:r>
              <a:rPr lang="en-US" dirty="0" smtClean="0"/>
              <a:t>Four federal dams on the lower Snake River effect salmon migration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5">
              <a:buNone/>
            </a:pPr>
            <a:endParaRPr lang="en-US" dirty="0" smtClean="0"/>
          </a:p>
          <a:p>
            <a:r>
              <a:rPr lang="en-US" dirty="0" smtClean="0"/>
              <a:t>Salmon species are endangered and/or threatened under the Endangered Species Act (ESA)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95600"/>
            <a:ext cx="1466850" cy="9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1447800" cy="97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8956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447800" y="3914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ice harbor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819400" y="3914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Lower monumental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914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little goose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48400" y="39140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lower granite</a:t>
            </a:r>
            <a:endParaRPr lang="en-US" sz="12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8229600" cy="8755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objective – understanding </a:t>
            </a:r>
            <a:br>
              <a:rPr kumimoji="0" lang="en-US" sz="25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	dams           salmon </a:t>
            </a:r>
            <a:endParaRPr kumimoji="0" lang="en-US" sz="2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2384392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NHD Plus</a:t>
            </a:r>
          </a:p>
          <a:p>
            <a:pPr lvl="2"/>
            <a:r>
              <a:rPr lang="en-US" dirty="0" smtClean="0"/>
              <a:t>base map and </a:t>
            </a:r>
            <a:r>
              <a:rPr lang="en-US" dirty="0" err="1" smtClean="0"/>
              <a:t>flowline</a:t>
            </a:r>
            <a:r>
              <a:rPr lang="en-US" dirty="0" smtClean="0"/>
              <a:t> attributes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National Inventory of Dams (NID)</a:t>
            </a:r>
          </a:p>
          <a:p>
            <a:pPr lvl="2"/>
            <a:r>
              <a:rPr lang="en-US" dirty="0" smtClean="0"/>
              <a:t>dam locations and attributes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NOAA National Marine Fisheries Service</a:t>
            </a:r>
          </a:p>
          <a:p>
            <a:pPr lvl="2"/>
            <a:r>
              <a:rPr lang="en-US" dirty="0" smtClean="0"/>
              <a:t>critical habitat for endangered species </a:t>
            </a:r>
          </a:p>
          <a:p>
            <a:pPr lvl="1"/>
            <a:endParaRPr 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7550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	methodology – data collection</a:t>
            </a:r>
            <a:endParaRPr lang="en-US" sz="2500" dirty="0"/>
          </a:p>
        </p:txBody>
      </p:sp>
      <p:grpSp>
        <p:nvGrpSpPr>
          <p:cNvPr id="44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45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58" name="Oval 57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50" name="Oval 49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48" name="Oval 47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2"/>
          <a:srcRect l="36367" t="23385" r="7509" b="17987"/>
          <a:stretch>
            <a:fillRect/>
          </a:stretch>
        </p:blipFill>
        <p:spPr bwMode="auto">
          <a:xfrm>
            <a:off x="670560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762240" y="635000"/>
            <a:ext cx="568960" cy="396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/>
          <p:nvPr/>
        </p:nvPicPr>
        <p:blipFill>
          <a:blip r:embed="rId3"/>
          <a:srcRect l="33530" t="33385" r="10463" b="14461"/>
          <a:stretch>
            <a:fillRect/>
          </a:stretch>
        </p:blipFill>
        <p:spPr bwMode="auto">
          <a:xfrm>
            <a:off x="1371600" y="19812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ular Callout 30"/>
          <p:cNvSpPr/>
          <p:nvPr/>
        </p:nvSpPr>
        <p:spPr>
          <a:xfrm>
            <a:off x="1447800" y="2971800"/>
            <a:ext cx="914400" cy="228600"/>
          </a:xfrm>
          <a:prstGeom prst="wedgeRectCallout">
            <a:avLst>
              <a:gd name="adj1" fmla="val 73288"/>
              <a:gd name="adj2" fmla="val 426000"/>
            </a:avLst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Ice Harbor</a:t>
            </a:r>
            <a:endParaRPr lang="en-US" sz="1100" dirty="0"/>
          </a:p>
        </p:txBody>
      </p:sp>
      <p:sp>
        <p:nvSpPr>
          <p:cNvPr id="32" name="Rectangular Callout 31"/>
          <p:cNvSpPr/>
          <p:nvPr/>
        </p:nvSpPr>
        <p:spPr>
          <a:xfrm>
            <a:off x="2438400" y="2438400"/>
            <a:ext cx="1219200" cy="304800"/>
          </a:xfrm>
          <a:prstGeom prst="wedgeRectCallout">
            <a:avLst>
              <a:gd name="adj1" fmla="val 43181"/>
              <a:gd name="adj2" fmla="val 233000"/>
            </a:avLst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Lower Monumental</a:t>
            </a:r>
            <a:endParaRPr lang="en-US" sz="1100" dirty="0"/>
          </a:p>
        </p:txBody>
      </p:sp>
      <p:sp>
        <p:nvSpPr>
          <p:cNvPr id="35" name="Rectangular Callout 34"/>
          <p:cNvSpPr/>
          <p:nvPr/>
        </p:nvSpPr>
        <p:spPr>
          <a:xfrm>
            <a:off x="3962400" y="2514600"/>
            <a:ext cx="1143000" cy="228600"/>
          </a:xfrm>
          <a:prstGeom prst="wedgeRectCallout">
            <a:avLst>
              <a:gd name="adj1" fmla="val 24431"/>
              <a:gd name="adj2" fmla="val 354000"/>
            </a:avLst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Little Goose</a:t>
            </a:r>
            <a:endParaRPr lang="en-US" sz="1100" dirty="0"/>
          </a:p>
        </p:txBody>
      </p:sp>
      <p:sp>
        <p:nvSpPr>
          <p:cNvPr id="36" name="Rectangular Callout 35"/>
          <p:cNvSpPr/>
          <p:nvPr/>
        </p:nvSpPr>
        <p:spPr>
          <a:xfrm>
            <a:off x="6096000" y="2667000"/>
            <a:ext cx="1143000" cy="228600"/>
          </a:xfrm>
          <a:prstGeom prst="wedgeRectCallout">
            <a:avLst>
              <a:gd name="adj1" fmla="val -33969"/>
              <a:gd name="adj2" fmla="val 294000"/>
            </a:avLst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Lower Granite</a:t>
            </a:r>
            <a:endParaRPr lang="en-US" sz="1100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7550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	methodology – map building</a:t>
            </a:r>
            <a:endParaRPr lang="en-US" sz="2500" dirty="0"/>
          </a:p>
        </p:txBody>
      </p:sp>
      <p:grpSp>
        <p:nvGrpSpPr>
          <p:cNvPr id="39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40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53" name="Oval 52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45" name="Oval 44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43" name="Oval 42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362200"/>
            <a:ext cx="9180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676400"/>
            <a:ext cx="1219200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752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981200"/>
            <a:ext cx="1143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>
          <a:blip r:embed="rId2"/>
          <a:srcRect l="36367" t="23385" r="7509" b="17987"/>
          <a:stretch>
            <a:fillRect/>
          </a:stretch>
        </p:blipFill>
        <p:spPr bwMode="auto">
          <a:xfrm>
            <a:off x="990600" y="26670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30"/>
          <p:cNvGrpSpPr/>
          <p:nvPr/>
        </p:nvGrpSpPr>
        <p:grpSpPr>
          <a:xfrm flipH="1">
            <a:off x="1066800" y="3886200"/>
            <a:ext cx="304800" cy="152400"/>
            <a:chOff x="1143000" y="304800"/>
            <a:chExt cx="609600" cy="228600"/>
          </a:xfrm>
        </p:grpSpPr>
        <p:sp>
          <p:nvSpPr>
            <p:cNvPr id="32" name="Oval 31"/>
            <p:cNvSpPr/>
            <p:nvPr/>
          </p:nvSpPr>
          <p:spPr>
            <a:xfrm>
              <a:off x="1143000" y="304800"/>
              <a:ext cx="5334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1562100" y="342900"/>
              <a:ext cx="2286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1"/>
          <p:cNvSpPr>
            <a:spLocks noGrp="1"/>
          </p:cNvSpPr>
          <p:nvPr>
            <p:ph idx="1"/>
          </p:nvPr>
        </p:nvSpPr>
        <p:spPr>
          <a:xfrm>
            <a:off x="1295400" y="1447800"/>
            <a:ext cx="3657600" cy="1143000"/>
          </a:xfrm>
        </p:spPr>
        <p:txBody>
          <a:bodyPr>
            <a:normAutofit fontScale="32500" lnSpcReduction="20000"/>
          </a:bodyPr>
          <a:lstStyle/>
          <a:p>
            <a:pPr lvl="1"/>
            <a:endParaRPr lang="en-US" sz="2800" dirty="0" smtClean="0"/>
          </a:p>
          <a:p>
            <a:r>
              <a:rPr lang="en-US" sz="3200" dirty="0" smtClean="0"/>
              <a:t>SALMON</a:t>
            </a:r>
          </a:p>
          <a:p>
            <a:endParaRPr lang="en-US" sz="3200" dirty="0" smtClean="0"/>
          </a:p>
          <a:p>
            <a:pPr lvl="1"/>
            <a:r>
              <a:rPr lang="en-US" sz="2800" dirty="0" smtClean="0"/>
              <a:t>Salmon travel  1100  km, in 36 days, consuming their own body mass.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Exerts an average of 2 Watts for the  duration of the journey 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7550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	results – two worlds of energy</a:t>
            </a:r>
            <a:endParaRPr lang="en-US" sz="2500" dirty="0"/>
          </a:p>
        </p:txBody>
      </p:sp>
      <p:grpSp>
        <p:nvGrpSpPr>
          <p:cNvPr id="2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3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55" name="Oval 54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/>
          <p:cNvPicPr/>
          <p:nvPr/>
        </p:nvPicPr>
        <p:blipFill>
          <a:blip r:embed="rId3"/>
          <a:srcRect l="29828" t="24451" r="17631" b="18000"/>
          <a:stretch>
            <a:fillRect/>
          </a:stretch>
        </p:blipFill>
        <p:spPr bwMode="auto">
          <a:xfrm>
            <a:off x="990600" y="26670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1"/>
          <p:cNvSpPr txBox="1">
            <a:spLocks/>
          </p:cNvSpPr>
          <p:nvPr/>
        </p:nvSpPr>
        <p:spPr>
          <a:xfrm>
            <a:off x="990600" y="6172200"/>
            <a:ext cx="4038600" cy="685800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/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calculation</a:t>
            </a:r>
            <a:r>
              <a:rPr lang="en-US" sz="3200" i="1" dirty="0" smtClean="0"/>
              <a:t> includes: elevation change (potential) + drag of fish in the river (kinetic) + velocity of fish (kinetic)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/>
          <a:srcRect l="33235" t="39033" r="15121" b="10462"/>
          <a:stretch>
            <a:fillRect/>
          </a:stretch>
        </p:blipFill>
        <p:spPr bwMode="auto">
          <a:xfrm>
            <a:off x="5181600" y="26670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21"/>
          <p:cNvSpPr txBox="1">
            <a:spLocks/>
          </p:cNvSpPr>
          <p:nvPr/>
        </p:nvSpPr>
        <p:spPr>
          <a:xfrm>
            <a:off x="5410200" y="1447800"/>
            <a:ext cx="3352800" cy="1143000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/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HYDROELECTRIC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DAMS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lang="en-US" sz="2800" noProof="0" dirty="0" smtClean="0"/>
              <a:t>Turbines in the dams utilize the potential and kinetic energy of the river system to produce power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lang="en-US" sz="2800" dirty="0" smtClean="0"/>
              <a:t>On average:  600 MW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Content Placeholder 21"/>
          <p:cNvSpPr txBox="1">
            <a:spLocks/>
          </p:cNvSpPr>
          <p:nvPr/>
        </p:nvSpPr>
        <p:spPr>
          <a:xfrm>
            <a:off x="5105400" y="6172200"/>
            <a:ext cx="4038600" cy="533400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/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calculation</a:t>
            </a:r>
            <a:r>
              <a:rPr lang="en-US" sz="3200" i="1" dirty="0" smtClean="0"/>
              <a:t> includes: elevation change (potential) + flow of river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43200" y="3886200"/>
            <a:ext cx="91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0.01059 -0.00463 0.01077 -0.00533 0.02969 7.40741E-7 C 0.03143 0.00046 0.0316 0.00416 0.03212 0.00648 C 0.03316 0.01065 0.03455 0.01921 0.03455 0.01921 C 0.03559 0.03217 0.03733 0.0412 0.04167 0.05254 C 0.04289 0.05602 0.04427 0.05949 0.04636 0.06203 C 0.04861 0.06458 0.05365 0.06828 0.05365 0.06828 C 0.07136 0.06713 0.0974 0.06203 0.11424 0.0699 C 0.14045 0.06898 0.15677 0.07176 0.17865 0.06203 C 0.18351 0.05764 0.18907 0.05208 0.19289 0.04606 C 0.1967 0.04004 0.19375 0.04213 0.19879 0.03657 C 0.20486 0.02963 0.21372 0.02731 0.22136 0.02546 C 0.23351 0.02685 0.23837 0.02639 0.24757 0.03495 C 0.25469 0.0493 0.24844 0.06389 0.26077 0.07477 C 0.26302 0.07963 0.26424 0.08426 0.26667 0.08889 C 0.26754 0.09213 0.26858 0.09514 0.2691 0.09838 C 0.2698 0.10324 0.27136 0.11273 0.27136 0.11273 C 0.27101 0.1206 0.27153 0.1287 0.27032 0.13657 C 0.26997 0.13889 0.26771 0.13958 0.26667 0.14143 C 0.26059 0.15092 0.26129 0.1574 0.25122 0.16203 C 0.2474 0.1669 0.24705 0.17083 0.24289 0.17477 C 0.23438 0.19143 0.24098 0.17824 0.23577 0.18889 C 0.2349 0.19051 0.23334 0.19375 0.23334 0.19375 C 0.23143 0.20347 0.23386 0.21111 0.23577 0.2206 C 0.23629 0.22847 0.2375 0.25694 0.23924 0.26504 C 0.23959 0.2669 0.24167 0.26713 0.24289 0.26828 C 0.25122 0.28379 0.24184 0.26921 0.25 0.27615 C 0.25139 0.27731 0.25226 0.27963 0.25365 0.28102 C 0.25556 0.28287 0.25903 0.28264 0.25591 0.28264 " pathEditMode="relative" ptsTypes="ffffffffffffffffffffffffffffA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9375" t="26563" r="30625" b="27344"/>
          <a:stretch>
            <a:fillRect/>
          </a:stretch>
        </p:blipFill>
        <p:spPr bwMode="auto">
          <a:xfrm>
            <a:off x="1600200" y="2133600"/>
            <a:ext cx="5410200" cy="42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4648200" y="3733800"/>
            <a:ext cx="106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1"/>
          <p:cNvSpPr>
            <a:spLocks noGrp="1"/>
          </p:cNvSpPr>
          <p:nvPr>
            <p:ph idx="1"/>
          </p:nvPr>
        </p:nvSpPr>
        <p:spPr>
          <a:xfrm>
            <a:off x="990600" y="685800"/>
            <a:ext cx="6553200" cy="1447800"/>
          </a:xfrm>
        </p:spPr>
        <p:txBody>
          <a:bodyPr>
            <a:normAutofit fontScale="40000" lnSpcReduction="20000"/>
          </a:bodyPr>
          <a:lstStyle/>
          <a:p>
            <a:pPr lvl="1"/>
            <a:endParaRPr lang="en-US" sz="2800" dirty="0" smtClean="0"/>
          </a:p>
          <a:p>
            <a:r>
              <a:rPr lang="en-US" sz="3200" dirty="0" smtClean="0"/>
              <a:t>Critical habitat as designated by the  Federal Government under the Endangered Species Act (ESA)</a:t>
            </a:r>
          </a:p>
          <a:p>
            <a:endParaRPr lang="en-US" sz="3200" dirty="0" smtClean="0"/>
          </a:p>
          <a:p>
            <a:r>
              <a:rPr lang="en-US" sz="3200" dirty="0" smtClean="0"/>
              <a:t>Contrasting: </a:t>
            </a:r>
          </a:p>
          <a:p>
            <a:pPr lvl="1"/>
            <a:r>
              <a:rPr lang="en-US" sz="2800" dirty="0" smtClean="0"/>
              <a:t>engineered system (Federal Dam Complex) </a:t>
            </a:r>
          </a:p>
          <a:p>
            <a:pPr lvl="1"/>
            <a:r>
              <a:rPr lang="en-US" sz="2800" dirty="0" smtClean="0"/>
              <a:t> natural system (</a:t>
            </a:r>
            <a:r>
              <a:rPr lang="en-US" sz="2800" dirty="0" err="1" smtClean="0"/>
              <a:t>Tucannon</a:t>
            </a:r>
            <a:r>
              <a:rPr lang="en-US" sz="2800" dirty="0" smtClean="0"/>
              <a:t> River)</a:t>
            </a:r>
          </a:p>
          <a:p>
            <a:pPr lvl="1"/>
            <a:endParaRPr lang="en-US" sz="2800" dirty="0" smtClean="0"/>
          </a:p>
        </p:txBody>
      </p: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75506"/>
          </a:xfrm>
        </p:spPr>
        <p:txBody>
          <a:bodyPr>
            <a:normAutofit/>
          </a:bodyPr>
          <a:lstStyle/>
          <a:p>
            <a:r>
              <a:rPr lang="en-US" sz="2500" dirty="0" smtClean="0"/>
              <a:t>	results – critical habitat (NOAA)</a:t>
            </a:r>
            <a:endParaRPr lang="en-US" sz="2500" dirty="0"/>
          </a:p>
        </p:txBody>
      </p:sp>
      <p:grpSp>
        <p:nvGrpSpPr>
          <p:cNvPr id="51" name="Group 22"/>
          <p:cNvGrpSpPr/>
          <p:nvPr/>
        </p:nvGrpSpPr>
        <p:grpSpPr>
          <a:xfrm>
            <a:off x="0" y="2209800"/>
            <a:ext cx="914400" cy="4648202"/>
            <a:chOff x="0" y="2209800"/>
            <a:chExt cx="914400" cy="4648202"/>
          </a:xfrm>
          <a:noFill/>
        </p:grpSpPr>
        <p:grpSp>
          <p:nvGrpSpPr>
            <p:cNvPr id="52" name="Group 31"/>
            <p:cNvGrpSpPr/>
            <p:nvPr/>
          </p:nvGrpSpPr>
          <p:grpSpPr>
            <a:xfrm>
              <a:off x="0" y="5181600"/>
              <a:ext cx="609600" cy="228600"/>
              <a:chOff x="1143000" y="304800"/>
              <a:chExt cx="609600" cy="228600"/>
            </a:xfrm>
            <a:grpFill/>
          </p:grpSpPr>
          <p:sp>
            <p:nvSpPr>
              <p:cNvPr id="65" name="Oval 64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20"/>
            <p:cNvGrpSpPr/>
            <p:nvPr/>
          </p:nvGrpSpPr>
          <p:grpSpPr>
            <a:xfrm>
              <a:off x="0" y="2209800"/>
              <a:ext cx="914400" cy="4648202"/>
              <a:chOff x="0" y="381794"/>
              <a:chExt cx="914400" cy="6324600"/>
            </a:xfrm>
            <a:grpFill/>
          </p:grpSpPr>
          <p:sp>
            <p:nvSpPr>
              <p:cNvPr id="57" name="Oval 56"/>
              <p:cNvSpPr/>
              <p:nvPr/>
            </p:nvSpPr>
            <p:spPr>
              <a:xfrm>
                <a:off x="0" y="3124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5400000">
                <a:off x="-2896394" y="3429000"/>
                <a:ext cx="60960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-2513885" y="3809286"/>
                <a:ext cx="5486400" cy="1429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-2247235" y="4076035"/>
                <a:ext cx="5105400" cy="1330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-2057400" y="4267200"/>
                <a:ext cx="4876800" cy="1588"/>
              </a:xfrm>
              <a:prstGeom prst="line">
                <a:avLst/>
              </a:prstGeom>
              <a:grpFill/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152400" y="5715000"/>
                <a:ext cx="381000" cy="3810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8600" y="4648200"/>
                <a:ext cx="533400" cy="5334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28600" y="3733800"/>
                <a:ext cx="685800" cy="6858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30"/>
            <p:cNvGrpSpPr/>
            <p:nvPr/>
          </p:nvGrpSpPr>
          <p:grpSpPr>
            <a:xfrm flipH="1">
              <a:off x="152400" y="3657600"/>
              <a:ext cx="457200" cy="228600"/>
              <a:chOff x="1143000" y="304800"/>
              <a:chExt cx="609600" cy="228600"/>
            </a:xfrm>
            <a:grpFill/>
          </p:grpSpPr>
          <p:sp>
            <p:nvSpPr>
              <p:cNvPr id="55" name="Oval 54"/>
              <p:cNvSpPr/>
              <p:nvPr/>
            </p:nvSpPr>
            <p:spPr>
              <a:xfrm>
                <a:off x="1143000" y="304800"/>
                <a:ext cx="533400" cy="228600"/>
              </a:xfrm>
              <a:prstGeom prst="ellips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1562100" y="342900"/>
                <a:ext cx="228600" cy="152400"/>
              </a:xfrm>
              <a:prstGeom prst="triangle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4800600" y="3886200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uiExpand="1" build="p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1294</TotalTime>
  <Words>547</Words>
  <Application>Microsoft Office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Pacific Northwest Salmon Migration and the Relationship with Hydroelectric Dams</vt:lpstr>
      <vt:lpstr>Slide 2</vt:lpstr>
      <vt:lpstr> introduction – pacific northwest salmon </vt:lpstr>
      <vt:lpstr> objective – understanding     dams           salmon </vt:lpstr>
      <vt:lpstr>Slide 5</vt:lpstr>
      <vt:lpstr> methodology – data collection</vt:lpstr>
      <vt:lpstr> methodology – map building</vt:lpstr>
      <vt:lpstr> results – two worlds of energy</vt:lpstr>
      <vt:lpstr> results – critical habitat (NOAA)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we looking at: Chinook</dc:title>
  <dc:creator>mdj579</dc:creator>
  <cp:lastModifiedBy>Stacy Elkins</cp:lastModifiedBy>
  <cp:revision>113</cp:revision>
  <dcterms:created xsi:type="dcterms:W3CDTF">2008-11-19T16:09:31Z</dcterms:created>
  <dcterms:modified xsi:type="dcterms:W3CDTF">2008-11-25T15:05:48Z</dcterms:modified>
</cp:coreProperties>
</file>