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7E7B0E-5D9D-417C-91A8-D9CDEE182E1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9A2EEE-FE69-43B7-A5C5-701A052C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1828800"/>
          </a:xfrm>
        </p:spPr>
        <p:txBody>
          <a:bodyPr/>
          <a:lstStyle/>
          <a:p>
            <a:r>
              <a:rPr lang="en-US" dirty="0" smtClean="0"/>
              <a:t>Hypoxia Conditions in Corpus Christi Bay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895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By: </a:t>
            </a:r>
            <a:r>
              <a:rPr lang="en-US" dirty="0" err="1" smtClean="0"/>
              <a:t>Eliora</a:t>
            </a:r>
            <a:r>
              <a:rPr lang="en-US" dirty="0" smtClean="0"/>
              <a:t> </a:t>
            </a:r>
            <a:r>
              <a:rPr lang="en-US" dirty="0" err="1" smtClean="0"/>
              <a:t>Bujari</a:t>
            </a:r>
            <a:r>
              <a:rPr lang="en-US" dirty="0" smtClean="0"/>
              <a:t> </a:t>
            </a:r>
          </a:p>
          <a:p>
            <a:r>
              <a:rPr lang="en-US" dirty="0" smtClean="0"/>
              <a:t>11/25/2008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1242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Hypoxia is an alarming condition that occurs mostly in the summer.</a:t>
            </a:r>
          </a:p>
          <a:p>
            <a:endParaRPr lang="en-US" dirty="0" smtClean="0"/>
          </a:p>
          <a:p>
            <a:r>
              <a:rPr lang="en-US" dirty="0" smtClean="0"/>
              <a:t>The salinity stratification of the water column in the summer months, is a key factor in occurrence of Hypoxia. </a:t>
            </a:r>
          </a:p>
          <a:p>
            <a:endParaRPr lang="en-US" dirty="0" smtClean="0"/>
          </a:p>
          <a:p>
            <a:r>
              <a:rPr lang="en-US" dirty="0" err="1" smtClean="0"/>
              <a:t>Hypersaline</a:t>
            </a:r>
            <a:r>
              <a:rPr lang="en-US" dirty="0" smtClean="0"/>
              <a:t> water is created due to the high temperatures and evaporations in the Bay.</a:t>
            </a:r>
          </a:p>
          <a:p>
            <a:endParaRPr lang="en-US" dirty="0" smtClean="0"/>
          </a:p>
          <a:p>
            <a:r>
              <a:rPr lang="en-US" dirty="0" smtClean="0"/>
              <a:t>Photosynthesis and Respiration also affect the dissolved oxygen levels in the Bay.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Further analyze the hypoxia data by looking at other variables</a:t>
            </a:r>
          </a:p>
          <a:p>
            <a:endParaRPr lang="en-US" dirty="0" smtClean="0"/>
          </a:p>
          <a:p>
            <a:r>
              <a:rPr lang="en-US" dirty="0" smtClean="0"/>
              <a:t>Animation of Dissolved Oxygen Concentrations in the Bay during the summer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7235" y="762000"/>
            <a:ext cx="6827565" cy="57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Corpus Christi Bay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2057143" cy="2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981200" y="2514600"/>
            <a:ext cx="4191000" cy="228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28600" y="4267200"/>
            <a:ext cx="3657600" cy="457200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8800" y="2514600"/>
            <a:ext cx="15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2667000"/>
            <a:ext cx="259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Located in Southern Texas Bend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Separated from the Gulf of Mexico by Mustang and North Padre Islands.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Freshwater inflows from Nueces </a:t>
            </a:r>
            <a:r>
              <a:rPr lang="en-US" sz="2000" dirty="0" smtClean="0"/>
              <a:t>River and </a:t>
            </a:r>
            <a:r>
              <a:rPr lang="en-US" sz="2000" dirty="0" err="1"/>
              <a:t>Oso</a:t>
            </a:r>
            <a:r>
              <a:rPr lang="en-US" sz="2000" dirty="0"/>
              <a:t> Bay.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43200"/>
            <a:ext cx="3886199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Corpus Christi Bay is greatly effected by hypoxia, especially during the summer months</a:t>
            </a:r>
          </a:p>
          <a:p>
            <a:endParaRPr lang="en-US" dirty="0" smtClean="0"/>
          </a:p>
          <a:p>
            <a:r>
              <a:rPr lang="en-US" dirty="0" smtClean="0"/>
              <a:t>Hypoxia is a condition occurring when oxygen levels in the water are below 2 mg/L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Why is this a problem?</a:t>
            </a:r>
          </a:p>
          <a:p>
            <a:r>
              <a:rPr lang="en-US" dirty="0" smtClean="0"/>
              <a:t>Why does it occur during the summer months?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16764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Hypoxia 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Corpus Christi Bay Test Bed uses advanced sensing and environmental information systems (EIS). </a:t>
            </a:r>
          </a:p>
          <a:p>
            <a:endParaRPr lang="en-US" dirty="0" smtClean="0"/>
          </a:p>
          <a:p>
            <a:r>
              <a:rPr lang="en-US" dirty="0" smtClean="0"/>
              <a:t>Observation Data Modeling (ODM) hypoxia sites.</a:t>
            </a:r>
          </a:p>
          <a:p>
            <a:endParaRPr lang="en-US" dirty="0" smtClean="0"/>
          </a:p>
          <a:p>
            <a:r>
              <a:rPr lang="en-US" dirty="0" smtClean="0"/>
              <a:t>Five stations that measure Continuous Dissolved Oxygen Concentrations , Salinity, and Temperature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0"/>
            <a:ext cx="37115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of Occurrence of Hypoxia in Corpus Christi Bay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a 60 to 85% chance that low levels of dissolved oxygen will be measured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96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Dissolved Oxygen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35814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19600"/>
            <a:ext cx="3581399" cy="2276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35814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295400"/>
            <a:ext cx="3581399" cy="2286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1242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Salinity </a:t>
            </a:r>
            <a:r>
              <a:rPr lang="en-US" dirty="0" err="1" smtClean="0"/>
              <a:t>Paterns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810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86200"/>
            <a:ext cx="3810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71600"/>
            <a:ext cx="3810000" cy="245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71600"/>
            <a:ext cx="3791832" cy="243840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dirty="0" smtClean="0"/>
              <a:t>Temperature of Surface Water</a:t>
            </a:r>
            <a:endParaRPr lang="en-US" sz="3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4999"/>
            <a:ext cx="3429000" cy="4343401"/>
          </a:xfrm>
        </p:spPr>
        <p:txBody>
          <a:bodyPr/>
          <a:lstStyle/>
          <a:p>
            <a:r>
              <a:rPr lang="en-US" dirty="0" smtClean="0"/>
              <a:t>Temperatures of the water in the Corpus Christi Bay range from 28 to 30 degree Celsius during the summer.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4867275" cy="3209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Hypoxia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r>
              <a:rPr lang="en-US" dirty="0" smtClean="0"/>
              <a:t>Waste Water Treatment Plants and Power Plants discharging into the </a:t>
            </a:r>
            <a:r>
              <a:rPr lang="en-US" dirty="0" err="1" smtClean="0"/>
              <a:t>Oso</a:t>
            </a:r>
            <a:r>
              <a:rPr lang="en-US" dirty="0" smtClean="0"/>
              <a:t> Bay.</a:t>
            </a:r>
          </a:p>
          <a:p>
            <a:endParaRPr lang="en-US" dirty="0" smtClean="0"/>
          </a:p>
          <a:p>
            <a:r>
              <a:rPr lang="en-US" dirty="0" err="1" smtClean="0"/>
              <a:t>Hypersalinity</a:t>
            </a:r>
            <a:r>
              <a:rPr lang="en-US" dirty="0" smtClean="0"/>
              <a:t> condition from Laguna Madre and </a:t>
            </a:r>
            <a:r>
              <a:rPr lang="en-US" dirty="0" err="1" smtClean="0"/>
              <a:t>Oso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190999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296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Hypoxia Conditions in Corpus Christi Bay</vt:lpstr>
      <vt:lpstr>Corpus Christi Bay</vt:lpstr>
      <vt:lpstr>Project Problem</vt:lpstr>
      <vt:lpstr>Hypoxia Stations </vt:lpstr>
      <vt:lpstr>Probability of Occurrence of Hypoxia in Corpus Christi Bay</vt:lpstr>
      <vt:lpstr>Continuous Dissolved Oxygen</vt:lpstr>
      <vt:lpstr>Salinity Paterns</vt:lpstr>
      <vt:lpstr>Temperature of Surface Water</vt:lpstr>
      <vt:lpstr>Possible Causes of Hypoxia</vt:lpstr>
      <vt:lpstr>Conclusions</vt:lpstr>
      <vt:lpstr>Future Work</vt:lpstr>
      <vt:lpstr>Questions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eb9282</dc:creator>
  <cp:lastModifiedBy>ebujari</cp:lastModifiedBy>
  <cp:revision>45</cp:revision>
  <dcterms:created xsi:type="dcterms:W3CDTF">2008-11-25T01:01:32Z</dcterms:created>
  <dcterms:modified xsi:type="dcterms:W3CDTF">2008-11-25T15:51:50Z</dcterms:modified>
</cp:coreProperties>
</file>