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0" r:id="rId3"/>
    <p:sldId id="263" r:id="rId4"/>
    <p:sldId id="257" r:id="rId5"/>
    <p:sldId id="259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98" d="100"/>
          <a:sy n="98" d="100"/>
        </p:scale>
        <p:origin x="-552" y="-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5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8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3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6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5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91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45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5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15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1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8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78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TIN of the North East part of campus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94" y="1674876"/>
            <a:ext cx="8162925" cy="495300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84355" y="2368296"/>
            <a:ext cx="49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ECJ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702553" y="2590800"/>
            <a:ext cx="384047" cy="536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662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Airborne LIDAR coverage of Dean Keaton St and surroundings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28" y="1829561"/>
            <a:ext cx="6337935" cy="46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159540" y="3229583"/>
            <a:ext cx="719847" cy="8171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0214" y="3229583"/>
            <a:ext cx="17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CrossSection</a:t>
            </a:r>
            <a:r>
              <a:rPr lang="en-US" dirty="0" smtClean="0"/>
              <a:t> 56 </a:t>
            </a:r>
          </a:p>
          <a:p>
            <a:pPr algn="ctr"/>
            <a:r>
              <a:rPr lang="en-US" dirty="0" smtClean="0"/>
              <a:t>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10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 of a portion of Dean Keaton St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764" y="1793748"/>
            <a:ext cx="5169401" cy="474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615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Vehicle-based LIDAR collection at UT-Austin</a:t>
            </a:r>
            <a:endParaRPr lang="en-US" dirty="0"/>
          </a:p>
        </p:txBody>
      </p:sp>
      <p:pic>
        <p:nvPicPr>
          <p:cNvPr id="1026" name="4CF838AB-39EE-4A6F-BDF5-045541057885" descr="BDE223D4-2818-48D4-9AE0-94080EE1A245@mand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628" y="2961067"/>
            <a:ext cx="3411722" cy="227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26" y="2254103"/>
            <a:ext cx="3879148" cy="42104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73028" y="2438769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Mandli</a:t>
            </a:r>
            <a:r>
              <a:rPr lang="en-US" dirty="0">
                <a:solidFill>
                  <a:prstClr val="black"/>
                </a:solidFill>
              </a:rPr>
              <a:t>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353638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Dean Keaton 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57" y="2887454"/>
            <a:ext cx="7867876" cy="172310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4" name="Oval 3"/>
          <p:cNvSpPr/>
          <p:nvPr/>
        </p:nvSpPr>
        <p:spPr>
          <a:xfrm>
            <a:off x="6488349" y="3239311"/>
            <a:ext cx="719847" cy="8171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70724" y="2665379"/>
            <a:ext cx="17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CrossSection</a:t>
            </a:r>
            <a:r>
              <a:rPr lang="en-US" dirty="0" smtClean="0"/>
              <a:t> 56 </a:t>
            </a:r>
          </a:p>
          <a:p>
            <a:pPr algn="ctr"/>
            <a:r>
              <a:rPr lang="en-US" dirty="0" smtClean="0"/>
              <a:t>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336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</a:t>
            </a:r>
            <a:r>
              <a:rPr lang="en-US" dirty="0" err="1" smtClean="0"/>
              <a:t>CrossSections</a:t>
            </a:r>
            <a:r>
              <a:rPr lang="en-US" dirty="0" smtClean="0"/>
              <a:t> from LIDAR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432" y="3712802"/>
            <a:ext cx="4720406" cy="2953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77528"/>
            <a:ext cx="4539738" cy="2842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3065" y="3819832"/>
            <a:ext cx="204306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Airborne LIDAR (</a:t>
            </a:r>
            <a:r>
              <a:rPr lang="en-US" dirty="0" err="1" smtClean="0">
                <a:solidFill>
                  <a:srgbClr val="FF0000"/>
                </a:solidFill>
              </a:rPr>
              <a:t>ft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(City of Austin data)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7091" y="6297245"/>
            <a:ext cx="43271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Vehicle LIDAR (m) (</a:t>
            </a:r>
            <a:r>
              <a:rPr lang="en-US" dirty="0" err="1" smtClean="0">
                <a:solidFill>
                  <a:srgbClr val="FF0000"/>
                </a:solidFill>
              </a:rPr>
              <a:t>Mandli</a:t>
            </a:r>
            <a:r>
              <a:rPr lang="en-US" dirty="0" smtClean="0">
                <a:solidFill>
                  <a:srgbClr val="FF0000"/>
                </a:solidFill>
              </a:rPr>
              <a:t> Communications)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9940" y="2375682"/>
            <a:ext cx="2260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Location 5-6 is shown </a:t>
            </a:r>
          </a:p>
          <a:p>
            <a:pPr algn="ctr"/>
            <a:r>
              <a:rPr lang="en-US" dirty="0" smtClean="0"/>
              <a:t>in previous slides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0043" y="5291847"/>
            <a:ext cx="3117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Its clear that the vehicle-based </a:t>
            </a:r>
          </a:p>
          <a:p>
            <a:pPr algn="ctr"/>
            <a:r>
              <a:rPr lang="en-US" dirty="0" smtClean="0"/>
              <a:t>LIDAR gives a better definition </a:t>
            </a:r>
          </a:p>
          <a:p>
            <a:pPr algn="ctr"/>
            <a:r>
              <a:rPr lang="en-US" dirty="0" smtClean="0"/>
              <a:t>of the road Cross-Section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800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87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1_Office Theme</vt:lpstr>
      <vt:lpstr>TIN of the North East part of campus</vt:lpstr>
      <vt:lpstr>Airborne LIDAR coverage of Dean Keaton St and surroundings</vt:lpstr>
      <vt:lpstr>TIN of a portion of Dean Keaton St</vt:lpstr>
      <vt:lpstr>Vehicle-based LIDAR collection at UT-Austin</vt:lpstr>
      <vt:lpstr>Dean Keaton St</vt:lpstr>
      <vt:lpstr>Road CrossSections from LIDAR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Vehicle-based LIDAR collection at UT-Austin</dc:title>
  <dc:creator>Maidment, David R</dc:creator>
  <cp:lastModifiedBy>Maidment, David R</cp:lastModifiedBy>
  <cp:revision>3</cp:revision>
  <dcterms:created xsi:type="dcterms:W3CDTF">2014-02-20T17:54:45Z</dcterms:created>
  <dcterms:modified xsi:type="dcterms:W3CDTF">2014-02-20T21:06:22Z</dcterms:modified>
</cp:coreProperties>
</file>